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charset="1" panose="00000500000000000000"/>
      <p:regular r:id="rId19"/>
    </p:embeddedFont>
    <p:embeddedFont>
      <p:font typeface="League Spartan"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11" Target="../media/image92.svg" Type="http://schemas.openxmlformats.org/officeDocument/2006/relationships/image"/><Relationship Id="rId12" Target="../media/image93.png" Type="http://schemas.openxmlformats.org/officeDocument/2006/relationships/image"/><Relationship Id="rId13" Target="../media/image94.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95.png" Type="http://schemas.openxmlformats.org/officeDocument/2006/relationships/image"/><Relationship Id="rId17" Target="../media/image96.svg" Type="http://schemas.openxmlformats.org/officeDocument/2006/relationships/image"/><Relationship Id="rId18" Target="../media/image97.png" Type="http://schemas.openxmlformats.org/officeDocument/2006/relationships/image"/><Relationship Id="rId19" Target="../media/image98.svg" Type="http://schemas.openxmlformats.org/officeDocument/2006/relationships/image"/><Relationship Id="rId2" Target="../media/image83.png" Type="http://schemas.openxmlformats.org/officeDocument/2006/relationships/image"/><Relationship Id="rId20" Target="../media/image50.png" Type="http://schemas.openxmlformats.org/officeDocument/2006/relationships/image"/><Relationship Id="rId21" Target="../media/image51.sv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 Id="rId8" Target="../media/image89.png" Type="http://schemas.openxmlformats.org/officeDocument/2006/relationships/image"/><Relationship Id="rId9" Target="../media/image9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png" Type="http://schemas.openxmlformats.org/officeDocument/2006/relationships/image"/><Relationship Id="rId11" Target="../media/image106.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07.png" Type="http://schemas.openxmlformats.org/officeDocument/2006/relationships/image"/><Relationship Id="rId17" Target="../media/image108.svg" Type="http://schemas.openxmlformats.org/officeDocument/2006/relationships/image"/><Relationship Id="rId2" Target="../media/image99.png" Type="http://schemas.openxmlformats.org/officeDocument/2006/relationships/image"/><Relationship Id="rId3" Target="../media/image100.svg" Type="http://schemas.openxmlformats.org/officeDocument/2006/relationships/image"/><Relationship Id="rId4" Target="../media/image101.png" Type="http://schemas.openxmlformats.org/officeDocument/2006/relationships/image"/><Relationship Id="rId5" Target="../media/image102.svg" Type="http://schemas.openxmlformats.org/officeDocument/2006/relationships/image"/><Relationship Id="rId6" Target="../media/image103.png" Type="http://schemas.openxmlformats.org/officeDocument/2006/relationships/image"/><Relationship Id="rId7" Target="../media/image104.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jpe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16" Target="../media/image46.png" Type="http://schemas.openxmlformats.org/officeDocument/2006/relationships/image"/><Relationship Id="rId17" Target="../media/image47.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2" Target="../media/image52.png" Type="http://schemas.openxmlformats.org/officeDocument/2006/relationships/image"/><Relationship Id="rId3" Target="../media/image5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74.png" Type="http://schemas.openxmlformats.org/officeDocument/2006/relationships/image"/><Relationship Id="rId13" Target="../media/image75.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76.png" Type="http://schemas.openxmlformats.org/officeDocument/2006/relationships/image"/><Relationship Id="rId17" Target="../media/image77.svg" Type="http://schemas.openxmlformats.org/officeDocument/2006/relationships/image"/><Relationship Id="rId18" Target="../media/image15.png" Type="http://schemas.openxmlformats.org/officeDocument/2006/relationships/image"/><Relationship Id="rId19" Target="../media/image16.svg" Type="http://schemas.openxmlformats.org/officeDocument/2006/relationships/image"/><Relationship Id="rId2" Target="../media/image66.png" Type="http://schemas.openxmlformats.org/officeDocument/2006/relationships/image"/><Relationship Id="rId20" Target="../media/image50.png" Type="http://schemas.openxmlformats.org/officeDocument/2006/relationships/image"/><Relationship Id="rId21" Target="../media/image51.sv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 Id="rId8" Target="../media/image72.png" Type="http://schemas.openxmlformats.org/officeDocument/2006/relationships/image"/><Relationship Id="rId9" Target="../media/image7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3607" y="4002150"/>
            <a:ext cx="5435887" cy="5465700"/>
          </a:xfrm>
          <a:custGeom>
            <a:avLst/>
            <a:gdLst/>
            <a:ahLst/>
            <a:cxnLst/>
            <a:rect r="r" b="b" t="t" l="l"/>
            <a:pathLst>
              <a:path h="5465700" w="5435887">
                <a:moveTo>
                  <a:pt x="0" y="0"/>
                </a:moveTo>
                <a:lnTo>
                  <a:pt x="5435888" y="0"/>
                </a:lnTo>
                <a:lnTo>
                  <a:pt x="5435888" y="5465700"/>
                </a:lnTo>
                <a:lnTo>
                  <a:pt x="0" y="54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33939" y="-103645"/>
            <a:ext cx="6834966" cy="11426234"/>
          </a:xfrm>
          <a:custGeom>
            <a:avLst/>
            <a:gdLst/>
            <a:ahLst/>
            <a:cxnLst/>
            <a:rect r="r" b="b" t="t" l="l"/>
            <a:pathLst>
              <a:path h="11426234" w="6834966">
                <a:moveTo>
                  <a:pt x="0" y="0"/>
                </a:moveTo>
                <a:lnTo>
                  <a:pt x="6834966" y="0"/>
                </a:lnTo>
                <a:lnTo>
                  <a:pt x="6834966" y="11426234"/>
                </a:lnTo>
                <a:lnTo>
                  <a:pt x="0" y="11426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692020" y="1544383"/>
            <a:ext cx="12903961" cy="7198233"/>
            <a:chOff x="0" y="0"/>
            <a:chExt cx="4289370" cy="2392745"/>
          </a:xfrm>
        </p:grpSpPr>
        <p:sp>
          <p:nvSpPr>
            <p:cNvPr name="Freeform 5" id="5"/>
            <p:cNvSpPr/>
            <p:nvPr/>
          </p:nvSpPr>
          <p:spPr>
            <a:xfrm flipH="false" flipV="false" rot="0">
              <a:off x="0" y="0"/>
              <a:ext cx="4289370" cy="2392745"/>
            </a:xfrm>
            <a:custGeom>
              <a:avLst/>
              <a:gdLst/>
              <a:ahLst/>
              <a:cxnLst/>
              <a:rect r="r" b="b" t="t" l="l"/>
              <a:pathLst>
                <a:path h="2392745" w="4289370">
                  <a:moveTo>
                    <a:pt x="17399" y="0"/>
                  </a:moveTo>
                  <a:lnTo>
                    <a:pt x="4271971" y="0"/>
                  </a:lnTo>
                  <a:cubicBezTo>
                    <a:pt x="4281580" y="0"/>
                    <a:pt x="4289370" y="7790"/>
                    <a:pt x="4289370" y="17399"/>
                  </a:cubicBezTo>
                  <a:lnTo>
                    <a:pt x="4289370" y="2375346"/>
                  </a:lnTo>
                  <a:cubicBezTo>
                    <a:pt x="4289370" y="2379960"/>
                    <a:pt x="4287537" y="2384386"/>
                    <a:pt x="4284274" y="2387649"/>
                  </a:cubicBezTo>
                  <a:cubicBezTo>
                    <a:pt x="4281011" y="2390912"/>
                    <a:pt x="4276585" y="2392745"/>
                    <a:pt x="4271971" y="2392745"/>
                  </a:cubicBezTo>
                  <a:lnTo>
                    <a:pt x="17399" y="2392745"/>
                  </a:lnTo>
                  <a:cubicBezTo>
                    <a:pt x="12784" y="2392745"/>
                    <a:pt x="8359" y="2390912"/>
                    <a:pt x="5096" y="2387649"/>
                  </a:cubicBezTo>
                  <a:cubicBezTo>
                    <a:pt x="1833" y="2384386"/>
                    <a:pt x="0" y="2379960"/>
                    <a:pt x="0" y="2375346"/>
                  </a:cubicBezTo>
                  <a:lnTo>
                    <a:pt x="0" y="17399"/>
                  </a:lnTo>
                  <a:cubicBezTo>
                    <a:pt x="0" y="12784"/>
                    <a:pt x="1833" y="8359"/>
                    <a:pt x="5096" y="5096"/>
                  </a:cubicBezTo>
                  <a:cubicBezTo>
                    <a:pt x="8359" y="1833"/>
                    <a:pt x="12784" y="0"/>
                    <a:pt x="17399" y="0"/>
                  </a:cubicBezTo>
                  <a:close/>
                </a:path>
              </a:pathLst>
            </a:custGeom>
            <a:solidFill>
              <a:srgbClr val="B2CFF9"/>
            </a:solidFill>
          </p:spPr>
        </p:sp>
        <p:sp>
          <p:nvSpPr>
            <p:cNvPr name="TextBox 6" id="6"/>
            <p:cNvSpPr txBox="true"/>
            <p:nvPr/>
          </p:nvSpPr>
          <p:spPr>
            <a:xfrm>
              <a:off x="0" y="-28575"/>
              <a:ext cx="4289370" cy="2421320"/>
            </a:xfrm>
            <a:prstGeom prst="rect">
              <a:avLst/>
            </a:prstGeom>
          </p:spPr>
          <p:txBody>
            <a:bodyPr anchor="ctr" rtlCol="false" tIns="50800" lIns="50800" bIns="50800" rIns="50800"/>
            <a:lstStyle/>
            <a:p>
              <a:pPr algn="ctr">
                <a:lnSpc>
                  <a:spcPts val="1679"/>
                </a:lnSpc>
              </a:pPr>
            </a:p>
          </p:txBody>
        </p:sp>
      </p:grpSp>
      <p:sp>
        <p:nvSpPr>
          <p:cNvPr name="Freeform 7" id="7"/>
          <p:cNvSpPr/>
          <p:nvPr/>
        </p:nvSpPr>
        <p:spPr>
          <a:xfrm flipH="false" flipV="false" rot="0">
            <a:off x="13641453" y="5609472"/>
            <a:ext cx="3480760" cy="3506260"/>
          </a:xfrm>
          <a:custGeom>
            <a:avLst/>
            <a:gdLst/>
            <a:ahLst/>
            <a:cxnLst/>
            <a:rect r="r" b="b" t="t" l="l"/>
            <a:pathLst>
              <a:path h="3506260" w="3480760">
                <a:moveTo>
                  <a:pt x="0" y="0"/>
                </a:moveTo>
                <a:lnTo>
                  <a:pt x="3480760" y="0"/>
                </a:lnTo>
                <a:lnTo>
                  <a:pt x="3480760" y="3506260"/>
                </a:lnTo>
                <a:lnTo>
                  <a:pt x="0" y="3506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3641453" y="6865937"/>
            <a:ext cx="3464746" cy="1295400"/>
          </a:xfrm>
          <a:prstGeom prst="rect">
            <a:avLst/>
          </a:prstGeom>
        </p:spPr>
        <p:txBody>
          <a:bodyPr anchor="t" rtlCol="false" tIns="0" lIns="0" bIns="0" rIns="0">
            <a:spAutoFit/>
          </a:bodyPr>
          <a:lstStyle/>
          <a:p>
            <a:pPr algn="ctr">
              <a:lnSpc>
                <a:spcPts val="3300"/>
              </a:lnSpc>
            </a:pPr>
            <a:r>
              <a:rPr lang="en-US" sz="3000">
                <a:solidFill>
                  <a:srgbClr val="000000"/>
                </a:solidFill>
                <a:latin typeface="Poppins"/>
                <a:ea typeface="Poppins"/>
                <a:cs typeface="Poppins"/>
                <a:sym typeface="Poppins"/>
              </a:rPr>
              <a:t>Council Voting System</a:t>
            </a:r>
          </a:p>
          <a:p>
            <a:pPr algn="ctr">
              <a:lnSpc>
                <a:spcPts val="3300"/>
              </a:lnSpc>
            </a:pPr>
          </a:p>
        </p:txBody>
      </p:sp>
      <p:sp>
        <p:nvSpPr>
          <p:cNvPr name="TextBox 9" id="9"/>
          <p:cNvSpPr txBox="true"/>
          <p:nvPr/>
        </p:nvSpPr>
        <p:spPr>
          <a:xfrm rot="0">
            <a:off x="3410259" y="4686300"/>
            <a:ext cx="11268412" cy="1422400"/>
          </a:xfrm>
          <a:prstGeom prst="rect">
            <a:avLst/>
          </a:prstGeom>
        </p:spPr>
        <p:txBody>
          <a:bodyPr anchor="t" rtlCol="false" tIns="0" lIns="0" bIns="0" rIns="0">
            <a:spAutoFit/>
          </a:bodyPr>
          <a:lstStyle/>
          <a:p>
            <a:pPr algn="ctr">
              <a:lnSpc>
                <a:spcPts val="10999"/>
              </a:lnSpc>
            </a:pPr>
            <a:r>
              <a:rPr lang="en-US" b="true" sz="9999" spc="-499">
                <a:solidFill>
                  <a:srgbClr val="000000"/>
                </a:solidFill>
                <a:latin typeface="League Spartan"/>
                <a:ea typeface="League Spartan"/>
                <a:cs typeface="League Spartan"/>
                <a:sym typeface="League Spartan"/>
              </a:rPr>
              <a:t>CoVotingSys</a:t>
            </a:r>
          </a:p>
        </p:txBody>
      </p:sp>
      <p:sp>
        <p:nvSpPr>
          <p:cNvPr name="Freeform 10" id="10"/>
          <p:cNvSpPr/>
          <p:nvPr/>
        </p:nvSpPr>
        <p:spPr>
          <a:xfrm flipH="false" flipV="false" rot="597265">
            <a:off x="784013" y="1827975"/>
            <a:ext cx="945802" cy="933765"/>
          </a:xfrm>
          <a:custGeom>
            <a:avLst/>
            <a:gdLst/>
            <a:ahLst/>
            <a:cxnLst/>
            <a:rect r="r" b="b" t="t" l="l"/>
            <a:pathLst>
              <a:path h="933765" w="945802">
                <a:moveTo>
                  <a:pt x="0" y="0"/>
                </a:moveTo>
                <a:lnTo>
                  <a:pt x="945802" y="0"/>
                </a:lnTo>
                <a:lnTo>
                  <a:pt x="945802" y="933765"/>
                </a:lnTo>
                <a:lnTo>
                  <a:pt x="0" y="9337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6573663">
            <a:off x="1228281" y="-674295"/>
            <a:ext cx="1150244" cy="2122934"/>
          </a:xfrm>
          <a:custGeom>
            <a:avLst/>
            <a:gdLst/>
            <a:ahLst/>
            <a:cxnLst/>
            <a:rect r="r" b="b" t="t" l="l"/>
            <a:pathLst>
              <a:path h="2122934" w="1150244">
                <a:moveTo>
                  <a:pt x="0" y="0"/>
                </a:moveTo>
                <a:lnTo>
                  <a:pt x="1150244" y="0"/>
                </a:lnTo>
                <a:lnTo>
                  <a:pt x="1150244" y="2122934"/>
                </a:lnTo>
                <a:lnTo>
                  <a:pt x="0" y="21229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8436678" y="793909"/>
            <a:ext cx="1414645" cy="1500949"/>
          </a:xfrm>
          <a:custGeom>
            <a:avLst/>
            <a:gdLst/>
            <a:ahLst/>
            <a:cxnLst/>
            <a:rect r="r" b="b" t="t" l="l"/>
            <a:pathLst>
              <a:path h="1500949" w="1414645">
                <a:moveTo>
                  <a:pt x="0" y="0"/>
                </a:moveTo>
                <a:lnTo>
                  <a:pt x="1414644" y="0"/>
                </a:lnTo>
                <a:lnTo>
                  <a:pt x="1414644" y="1500949"/>
                </a:lnTo>
                <a:lnTo>
                  <a:pt x="0" y="15009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true" rot="0">
            <a:off x="13911966" y="3735551"/>
            <a:ext cx="1533410" cy="1407949"/>
          </a:xfrm>
          <a:custGeom>
            <a:avLst/>
            <a:gdLst/>
            <a:ahLst/>
            <a:cxnLst/>
            <a:rect r="r" b="b" t="t" l="l"/>
            <a:pathLst>
              <a:path h="1407949" w="1533410">
                <a:moveTo>
                  <a:pt x="0" y="1407949"/>
                </a:moveTo>
                <a:lnTo>
                  <a:pt x="1533410" y="1407949"/>
                </a:lnTo>
                <a:lnTo>
                  <a:pt x="1533410" y="0"/>
                </a:lnTo>
                <a:lnTo>
                  <a:pt x="0" y="0"/>
                </a:lnTo>
                <a:lnTo>
                  <a:pt x="0" y="1407949"/>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6481805" y="2294858"/>
            <a:ext cx="1248788" cy="1214730"/>
          </a:xfrm>
          <a:custGeom>
            <a:avLst/>
            <a:gdLst/>
            <a:ahLst/>
            <a:cxnLst/>
            <a:rect r="r" b="b" t="t" l="l"/>
            <a:pathLst>
              <a:path h="1214730" w="1248788">
                <a:moveTo>
                  <a:pt x="0" y="0"/>
                </a:moveTo>
                <a:lnTo>
                  <a:pt x="1248789" y="0"/>
                </a:lnTo>
                <a:lnTo>
                  <a:pt x="1248789" y="1214730"/>
                </a:lnTo>
                <a:lnTo>
                  <a:pt x="0" y="12147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784149" y="7662634"/>
            <a:ext cx="3415402" cy="2906197"/>
          </a:xfrm>
          <a:custGeom>
            <a:avLst/>
            <a:gdLst/>
            <a:ahLst/>
            <a:cxnLst/>
            <a:rect r="r" b="b" t="t" l="l"/>
            <a:pathLst>
              <a:path h="2906197" w="3415402">
                <a:moveTo>
                  <a:pt x="0" y="0"/>
                </a:moveTo>
                <a:lnTo>
                  <a:pt x="3415402" y="0"/>
                </a:lnTo>
                <a:lnTo>
                  <a:pt x="3415402" y="2906196"/>
                </a:lnTo>
                <a:lnTo>
                  <a:pt x="0" y="290619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5629797">
            <a:off x="3279505" y="-1125150"/>
            <a:ext cx="2371888" cy="2786359"/>
          </a:xfrm>
          <a:custGeom>
            <a:avLst/>
            <a:gdLst/>
            <a:ahLst/>
            <a:cxnLst/>
            <a:rect r="r" b="b" t="t" l="l"/>
            <a:pathLst>
              <a:path h="2786359" w="2371888">
                <a:moveTo>
                  <a:pt x="0" y="0"/>
                </a:moveTo>
                <a:lnTo>
                  <a:pt x="2371888" y="0"/>
                </a:lnTo>
                <a:lnTo>
                  <a:pt x="2371888" y="2786359"/>
                </a:lnTo>
                <a:lnTo>
                  <a:pt x="0" y="27863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412502" cy="10287000"/>
            <a:chOff x="0" y="0"/>
            <a:chExt cx="9883336" cy="13716000"/>
          </a:xfrm>
        </p:grpSpPr>
        <p:grpSp>
          <p:nvGrpSpPr>
            <p:cNvPr name="Group 3" id="3"/>
            <p:cNvGrpSpPr/>
            <p:nvPr/>
          </p:nvGrpSpPr>
          <p:grpSpPr>
            <a:xfrm rot="0">
              <a:off x="1626079" y="0"/>
              <a:ext cx="8257257" cy="13716000"/>
              <a:chOff x="0" y="0"/>
              <a:chExt cx="1393163" cy="2314161"/>
            </a:xfrm>
          </p:grpSpPr>
          <p:sp>
            <p:nvSpPr>
              <p:cNvPr name="Freeform 4" id="4"/>
              <p:cNvSpPr/>
              <p:nvPr/>
            </p:nvSpPr>
            <p:spPr>
              <a:xfrm flipH="false" flipV="false" rot="0">
                <a:off x="0" y="0"/>
                <a:ext cx="1393163" cy="2314161"/>
              </a:xfrm>
              <a:custGeom>
                <a:avLst/>
                <a:gdLst/>
                <a:ahLst/>
                <a:cxnLst/>
                <a:rect r="r" b="b" t="t" l="l"/>
                <a:pathLst>
                  <a:path h="2314161" w="1393163">
                    <a:moveTo>
                      <a:pt x="0" y="0"/>
                    </a:moveTo>
                    <a:lnTo>
                      <a:pt x="1393163" y="0"/>
                    </a:lnTo>
                    <a:lnTo>
                      <a:pt x="1393163" y="2314161"/>
                    </a:lnTo>
                    <a:lnTo>
                      <a:pt x="0" y="2314161"/>
                    </a:lnTo>
                    <a:close/>
                  </a:path>
                </a:pathLst>
              </a:custGeom>
              <a:solidFill>
                <a:srgbClr val="B2CFF9"/>
              </a:solidFill>
            </p:spPr>
          </p:sp>
          <p:sp>
            <p:nvSpPr>
              <p:cNvPr name="TextBox 5" id="5"/>
              <p:cNvSpPr txBox="true"/>
              <p:nvPr/>
            </p:nvSpPr>
            <p:spPr>
              <a:xfrm>
                <a:off x="0" y="-28575"/>
                <a:ext cx="1393163" cy="2342736"/>
              </a:xfrm>
              <a:prstGeom prst="rect">
                <a:avLst/>
              </a:prstGeom>
            </p:spPr>
            <p:txBody>
              <a:bodyPr anchor="ctr" rtlCol="false" tIns="77685" lIns="77685" bIns="77685" rIns="77685"/>
              <a:lstStyle/>
              <a:p>
                <a:pPr algn="ctr">
                  <a:lnSpc>
                    <a:spcPts val="2060"/>
                  </a:lnSpc>
                </a:pPr>
              </a:p>
            </p:txBody>
          </p:sp>
        </p:grpSp>
        <p:sp>
          <p:nvSpPr>
            <p:cNvPr name="Freeform 6" id="6"/>
            <p:cNvSpPr/>
            <p:nvPr/>
          </p:nvSpPr>
          <p:spPr>
            <a:xfrm flipH="false" flipV="false" rot="0">
              <a:off x="0" y="0"/>
              <a:ext cx="7044026" cy="7082659"/>
            </a:xfrm>
            <a:custGeom>
              <a:avLst/>
              <a:gdLst/>
              <a:ahLst/>
              <a:cxnLst/>
              <a:rect r="r" b="b" t="t" l="l"/>
              <a:pathLst>
                <a:path h="7082659" w="7044026">
                  <a:moveTo>
                    <a:pt x="0" y="0"/>
                  </a:moveTo>
                  <a:lnTo>
                    <a:pt x="7044026" y="0"/>
                  </a:lnTo>
                  <a:lnTo>
                    <a:pt x="7044026" y="7082659"/>
                  </a:lnTo>
                  <a:lnTo>
                    <a:pt x="0" y="708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633341"/>
              <a:ext cx="7044026" cy="7082659"/>
            </a:xfrm>
            <a:custGeom>
              <a:avLst/>
              <a:gdLst/>
              <a:ahLst/>
              <a:cxnLst/>
              <a:rect r="r" b="b" t="t" l="l"/>
              <a:pathLst>
                <a:path h="7082659" w="7044026">
                  <a:moveTo>
                    <a:pt x="0" y="0"/>
                  </a:moveTo>
                  <a:lnTo>
                    <a:pt x="7044026" y="0"/>
                  </a:lnTo>
                  <a:lnTo>
                    <a:pt x="7044026" y="7082659"/>
                  </a:lnTo>
                  <a:lnTo>
                    <a:pt x="0" y="708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2415389" y="2079149"/>
            <a:ext cx="13457222" cy="6448921"/>
          </a:xfrm>
          <a:custGeom>
            <a:avLst/>
            <a:gdLst/>
            <a:ahLst/>
            <a:cxnLst/>
            <a:rect r="r" b="b" t="t" l="l"/>
            <a:pathLst>
              <a:path h="6448921" w="13457222">
                <a:moveTo>
                  <a:pt x="0" y="0"/>
                </a:moveTo>
                <a:lnTo>
                  <a:pt x="13457222" y="0"/>
                </a:lnTo>
                <a:lnTo>
                  <a:pt x="13457222" y="6448921"/>
                </a:lnTo>
                <a:lnTo>
                  <a:pt x="0" y="6448921"/>
                </a:lnTo>
                <a:lnTo>
                  <a:pt x="0" y="0"/>
                </a:lnTo>
                <a:close/>
              </a:path>
            </a:pathLst>
          </a:custGeom>
          <a:blipFill>
            <a:blip r:embed="rId4"/>
            <a:stretch>
              <a:fillRect l="0" t="-11172" r="0" b="-6206"/>
            </a:stretch>
          </a:blipFill>
        </p:spPr>
      </p:sp>
      <p:sp>
        <p:nvSpPr>
          <p:cNvPr name="TextBox 9" id="9"/>
          <p:cNvSpPr txBox="true"/>
          <p:nvPr/>
        </p:nvSpPr>
        <p:spPr>
          <a:xfrm rot="0">
            <a:off x="1155019" y="500062"/>
            <a:ext cx="14545901" cy="1057275"/>
          </a:xfrm>
          <a:prstGeom prst="rect">
            <a:avLst/>
          </a:prstGeom>
        </p:spPr>
        <p:txBody>
          <a:bodyPr anchor="t" rtlCol="false" tIns="0" lIns="0" bIns="0" rIns="0">
            <a:spAutoFit/>
          </a:bodyPr>
          <a:lstStyle/>
          <a:p>
            <a:pPr algn="l">
              <a:lnSpc>
                <a:spcPts val="8399"/>
              </a:lnSpc>
            </a:pPr>
            <a:r>
              <a:rPr lang="en-US" b="true" sz="6999" spc="-349">
                <a:solidFill>
                  <a:srgbClr val="000000"/>
                </a:solidFill>
                <a:latin typeface="League Spartan"/>
                <a:ea typeface="League Spartan"/>
                <a:cs typeface="League Spartan"/>
                <a:sym typeface="League Spartan"/>
              </a:rPr>
              <a:t>Data Analytics Feature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412502" cy="10287000"/>
            <a:chOff x="0" y="0"/>
            <a:chExt cx="9883336" cy="13716000"/>
          </a:xfrm>
        </p:grpSpPr>
        <p:grpSp>
          <p:nvGrpSpPr>
            <p:cNvPr name="Group 3" id="3"/>
            <p:cNvGrpSpPr/>
            <p:nvPr/>
          </p:nvGrpSpPr>
          <p:grpSpPr>
            <a:xfrm rot="0">
              <a:off x="1626079" y="0"/>
              <a:ext cx="8257257" cy="13716000"/>
              <a:chOff x="0" y="0"/>
              <a:chExt cx="1393163" cy="2314161"/>
            </a:xfrm>
          </p:grpSpPr>
          <p:sp>
            <p:nvSpPr>
              <p:cNvPr name="Freeform 4" id="4"/>
              <p:cNvSpPr/>
              <p:nvPr/>
            </p:nvSpPr>
            <p:spPr>
              <a:xfrm flipH="false" flipV="false" rot="0">
                <a:off x="0" y="0"/>
                <a:ext cx="1393163" cy="2314161"/>
              </a:xfrm>
              <a:custGeom>
                <a:avLst/>
                <a:gdLst/>
                <a:ahLst/>
                <a:cxnLst/>
                <a:rect r="r" b="b" t="t" l="l"/>
                <a:pathLst>
                  <a:path h="2314161" w="1393163">
                    <a:moveTo>
                      <a:pt x="0" y="0"/>
                    </a:moveTo>
                    <a:lnTo>
                      <a:pt x="1393163" y="0"/>
                    </a:lnTo>
                    <a:lnTo>
                      <a:pt x="1393163" y="2314161"/>
                    </a:lnTo>
                    <a:lnTo>
                      <a:pt x="0" y="2314161"/>
                    </a:lnTo>
                    <a:close/>
                  </a:path>
                </a:pathLst>
              </a:custGeom>
              <a:solidFill>
                <a:srgbClr val="B2CFF9"/>
              </a:solidFill>
            </p:spPr>
          </p:sp>
          <p:sp>
            <p:nvSpPr>
              <p:cNvPr name="TextBox 5" id="5"/>
              <p:cNvSpPr txBox="true"/>
              <p:nvPr/>
            </p:nvSpPr>
            <p:spPr>
              <a:xfrm>
                <a:off x="0" y="-28575"/>
                <a:ext cx="1393163" cy="2342736"/>
              </a:xfrm>
              <a:prstGeom prst="rect">
                <a:avLst/>
              </a:prstGeom>
            </p:spPr>
            <p:txBody>
              <a:bodyPr anchor="ctr" rtlCol="false" tIns="77685" lIns="77685" bIns="77685" rIns="77685"/>
              <a:lstStyle/>
              <a:p>
                <a:pPr algn="ctr">
                  <a:lnSpc>
                    <a:spcPts val="2060"/>
                  </a:lnSpc>
                </a:pPr>
              </a:p>
            </p:txBody>
          </p:sp>
        </p:grpSp>
        <p:sp>
          <p:nvSpPr>
            <p:cNvPr name="Freeform 6" id="6"/>
            <p:cNvSpPr/>
            <p:nvPr/>
          </p:nvSpPr>
          <p:spPr>
            <a:xfrm flipH="false" flipV="false" rot="0">
              <a:off x="0" y="0"/>
              <a:ext cx="7044026" cy="7082659"/>
            </a:xfrm>
            <a:custGeom>
              <a:avLst/>
              <a:gdLst/>
              <a:ahLst/>
              <a:cxnLst/>
              <a:rect r="r" b="b" t="t" l="l"/>
              <a:pathLst>
                <a:path h="7082659" w="7044026">
                  <a:moveTo>
                    <a:pt x="0" y="0"/>
                  </a:moveTo>
                  <a:lnTo>
                    <a:pt x="7044026" y="0"/>
                  </a:lnTo>
                  <a:lnTo>
                    <a:pt x="7044026" y="7082659"/>
                  </a:lnTo>
                  <a:lnTo>
                    <a:pt x="0" y="708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633341"/>
              <a:ext cx="7044026" cy="7082659"/>
            </a:xfrm>
            <a:custGeom>
              <a:avLst/>
              <a:gdLst/>
              <a:ahLst/>
              <a:cxnLst/>
              <a:rect r="r" b="b" t="t" l="l"/>
              <a:pathLst>
                <a:path h="7082659" w="7044026">
                  <a:moveTo>
                    <a:pt x="0" y="0"/>
                  </a:moveTo>
                  <a:lnTo>
                    <a:pt x="7044026" y="0"/>
                  </a:lnTo>
                  <a:lnTo>
                    <a:pt x="7044026" y="7082659"/>
                  </a:lnTo>
                  <a:lnTo>
                    <a:pt x="0" y="708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2415389" y="2099162"/>
            <a:ext cx="13285531" cy="6448921"/>
          </a:xfrm>
          <a:custGeom>
            <a:avLst/>
            <a:gdLst/>
            <a:ahLst/>
            <a:cxnLst/>
            <a:rect r="r" b="b" t="t" l="l"/>
            <a:pathLst>
              <a:path h="6448921" w="13285531">
                <a:moveTo>
                  <a:pt x="0" y="0"/>
                </a:moveTo>
                <a:lnTo>
                  <a:pt x="13285531" y="0"/>
                </a:lnTo>
                <a:lnTo>
                  <a:pt x="13285531" y="6448922"/>
                </a:lnTo>
                <a:lnTo>
                  <a:pt x="0" y="6448922"/>
                </a:lnTo>
                <a:lnTo>
                  <a:pt x="0" y="0"/>
                </a:lnTo>
                <a:close/>
              </a:path>
            </a:pathLst>
          </a:custGeom>
          <a:blipFill>
            <a:blip r:embed="rId4"/>
            <a:stretch>
              <a:fillRect l="0" t="-11482" r="-1292" b="-5896"/>
            </a:stretch>
          </a:blipFill>
        </p:spPr>
      </p:sp>
      <p:sp>
        <p:nvSpPr>
          <p:cNvPr name="TextBox 9" id="9"/>
          <p:cNvSpPr txBox="true"/>
          <p:nvPr/>
        </p:nvSpPr>
        <p:spPr>
          <a:xfrm rot="0">
            <a:off x="1155019" y="500062"/>
            <a:ext cx="14545901" cy="1057275"/>
          </a:xfrm>
          <a:prstGeom prst="rect">
            <a:avLst/>
          </a:prstGeom>
        </p:spPr>
        <p:txBody>
          <a:bodyPr anchor="t" rtlCol="false" tIns="0" lIns="0" bIns="0" rIns="0">
            <a:spAutoFit/>
          </a:bodyPr>
          <a:lstStyle/>
          <a:p>
            <a:pPr algn="l">
              <a:lnSpc>
                <a:spcPts val="8399"/>
              </a:lnSpc>
            </a:pPr>
            <a:r>
              <a:rPr lang="en-US" b="true" sz="6999" spc="-349">
                <a:solidFill>
                  <a:srgbClr val="000000"/>
                </a:solidFill>
                <a:latin typeface="League Spartan"/>
                <a:ea typeface="League Spartan"/>
                <a:cs typeface="League Spartan"/>
                <a:sym typeface="League Spartan"/>
              </a:rPr>
              <a:t>Data Analytics Feature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201650" y="-4478828"/>
            <a:ext cx="8115300" cy="8130082"/>
          </a:xfrm>
          <a:custGeom>
            <a:avLst/>
            <a:gdLst/>
            <a:ahLst/>
            <a:cxnLst/>
            <a:rect r="r" b="b" t="t" l="l"/>
            <a:pathLst>
              <a:path h="8130082" w="8115300">
                <a:moveTo>
                  <a:pt x="8115300" y="0"/>
                </a:moveTo>
                <a:lnTo>
                  <a:pt x="0" y="0"/>
                </a:lnTo>
                <a:lnTo>
                  <a:pt x="0" y="8130082"/>
                </a:lnTo>
                <a:lnTo>
                  <a:pt x="8115300" y="8130082"/>
                </a:lnTo>
                <a:lnTo>
                  <a:pt x="81153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40126" y="1384162"/>
            <a:ext cx="14207747" cy="7518676"/>
            <a:chOff x="0" y="0"/>
            <a:chExt cx="18943663" cy="10024901"/>
          </a:xfrm>
        </p:grpSpPr>
        <p:grpSp>
          <p:nvGrpSpPr>
            <p:cNvPr name="Group 4" id="4"/>
            <p:cNvGrpSpPr/>
            <p:nvPr/>
          </p:nvGrpSpPr>
          <p:grpSpPr>
            <a:xfrm rot="0">
              <a:off x="0" y="4929613"/>
              <a:ext cx="18943663" cy="5095288"/>
              <a:chOff x="0" y="0"/>
              <a:chExt cx="5401469" cy="1452836"/>
            </a:xfrm>
          </p:grpSpPr>
          <p:sp>
            <p:nvSpPr>
              <p:cNvPr name="Freeform 5" id="5"/>
              <p:cNvSpPr/>
              <p:nvPr/>
            </p:nvSpPr>
            <p:spPr>
              <a:xfrm flipH="false" flipV="false" rot="0">
                <a:off x="0" y="0"/>
                <a:ext cx="5401469" cy="1452836"/>
              </a:xfrm>
              <a:custGeom>
                <a:avLst/>
                <a:gdLst/>
                <a:ahLst/>
                <a:cxnLst/>
                <a:rect r="r" b="b" t="t" l="l"/>
                <a:pathLst>
                  <a:path h="1452836" w="5401469">
                    <a:moveTo>
                      <a:pt x="0" y="0"/>
                    </a:moveTo>
                    <a:lnTo>
                      <a:pt x="5401469" y="0"/>
                    </a:lnTo>
                    <a:lnTo>
                      <a:pt x="5401469" y="1452836"/>
                    </a:lnTo>
                    <a:lnTo>
                      <a:pt x="0" y="1452836"/>
                    </a:lnTo>
                    <a:close/>
                  </a:path>
                </a:pathLst>
              </a:custGeom>
              <a:solidFill>
                <a:srgbClr val="2C2AAB"/>
              </a:solidFill>
            </p:spPr>
          </p:sp>
          <p:sp>
            <p:nvSpPr>
              <p:cNvPr name="TextBox 6" id="6"/>
              <p:cNvSpPr txBox="true"/>
              <p:nvPr/>
            </p:nvSpPr>
            <p:spPr>
              <a:xfrm>
                <a:off x="0" y="-28575"/>
                <a:ext cx="5401469" cy="1481411"/>
              </a:xfrm>
              <a:prstGeom prst="rect">
                <a:avLst/>
              </a:prstGeom>
            </p:spPr>
            <p:txBody>
              <a:bodyPr anchor="ctr" rtlCol="false" tIns="45968" lIns="45968" bIns="45968" rIns="45968"/>
              <a:lstStyle/>
              <a:p>
                <a:pPr algn="ctr">
                  <a:lnSpc>
                    <a:spcPts val="2060"/>
                  </a:lnSpc>
                </a:pPr>
              </a:p>
            </p:txBody>
          </p:sp>
        </p:grpSp>
        <p:sp>
          <p:nvSpPr>
            <p:cNvPr name="Freeform 7" id="7"/>
            <p:cNvSpPr/>
            <p:nvPr/>
          </p:nvSpPr>
          <p:spPr>
            <a:xfrm flipH="false" flipV="false" rot="0">
              <a:off x="0" y="0"/>
              <a:ext cx="5031196" cy="5068054"/>
            </a:xfrm>
            <a:custGeom>
              <a:avLst/>
              <a:gdLst/>
              <a:ahLst/>
              <a:cxnLst/>
              <a:rect r="r" b="b" t="t" l="l"/>
              <a:pathLst>
                <a:path h="5068054" w="5031196">
                  <a:moveTo>
                    <a:pt x="0" y="0"/>
                  </a:moveTo>
                  <a:lnTo>
                    <a:pt x="5031196" y="0"/>
                  </a:lnTo>
                  <a:lnTo>
                    <a:pt x="5031196" y="5068054"/>
                  </a:lnTo>
                  <a:lnTo>
                    <a:pt x="0" y="506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628245" y="0"/>
              <a:ext cx="5031196" cy="5068054"/>
            </a:xfrm>
            <a:custGeom>
              <a:avLst/>
              <a:gdLst/>
              <a:ahLst/>
              <a:cxnLst/>
              <a:rect r="r" b="b" t="t" l="l"/>
              <a:pathLst>
                <a:path h="5068054" w="5031196">
                  <a:moveTo>
                    <a:pt x="0" y="0"/>
                  </a:moveTo>
                  <a:lnTo>
                    <a:pt x="5031196" y="0"/>
                  </a:lnTo>
                  <a:lnTo>
                    <a:pt x="5031196" y="5068054"/>
                  </a:lnTo>
                  <a:lnTo>
                    <a:pt x="0" y="506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256055" y="0"/>
              <a:ext cx="5031196" cy="5068054"/>
            </a:xfrm>
            <a:custGeom>
              <a:avLst/>
              <a:gdLst/>
              <a:ahLst/>
              <a:cxnLst/>
              <a:rect r="r" b="b" t="t" l="l"/>
              <a:pathLst>
                <a:path h="5068054" w="5031196">
                  <a:moveTo>
                    <a:pt x="0" y="0"/>
                  </a:moveTo>
                  <a:lnTo>
                    <a:pt x="5031196" y="0"/>
                  </a:lnTo>
                  <a:lnTo>
                    <a:pt x="5031196" y="5068054"/>
                  </a:lnTo>
                  <a:lnTo>
                    <a:pt x="0" y="506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12467" y="0"/>
              <a:ext cx="5031196" cy="5068054"/>
            </a:xfrm>
            <a:custGeom>
              <a:avLst/>
              <a:gdLst/>
              <a:ahLst/>
              <a:cxnLst/>
              <a:rect r="r" b="b" t="t" l="l"/>
              <a:pathLst>
                <a:path h="5068054" w="5031196">
                  <a:moveTo>
                    <a:pt x="0" y="0"/>
                  </a:moveTo>
                  <a:lnTo>
                    <a:pt x="5031196" y="0"/>
                  </a:lnTo>
                  <a:lnTo>
                    <a:pt x="5031196" y="5068054"/>
                  </a:lnTo>
                  <a:lnTo>
                    <a:pt x="0" y="506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5535476" y="4190622"/>
            <a:ext cx="7666174" cy="2689220"/>
            <a:chOff x="0" y="0"/>
            <a:chExt cx="10221566" cy="3585627"/>
          </a:xfrm>
        </p:grpSpPr>
        <p:sp>
          <p:nvSpPr>
            <p:cNvPr name="AutoShape 12" id="12"/>
            <p:cNvSpPr/>
            <p:nvPr/>
          </p:nvSpPr>
          <p:spPr>
            <a:xfrm rot="0">
              <a:off x="0" y="0"/>
              <a:ext cx="10221566" cy="3585627"/>
            </a:xfrm>
            <a:prstGeom prst="rect">
              <a:avLst/>
            </a:prstGeom>
            <a:solidFill>
              <a:srgbClr val="FFFFFF"/>
            </a:solidFill>
          </p:spPr>
        </p:sp>
        <p:sp>
          <p:nvSpPr>
            <p:cNvPr name="TextBox 13" id="13"/>
            <p:cNvSpPr txBox="true"/>
            <p:nvPr/>
          </p:nvSpPr>
          <p:spPr>
            <a:xfrm rot="0">
              <a:off x="842792" y="268814"/>
              <a:ext cx="8535982" cy="2540000"/>
            </a:xfrm>
            <a:prstGeom prst="rect">
              <a:avLst/>
            </a:prstGeom>
          </p:spPr>
          <p:txBody>
            <a:bodyPr anchor="t" rtlCol="false" tIns="0" lIns="0" bIns="0" rIns="0">
              <a:spAutoFit/>
            </a:bodyPr>
            <a:lstStyle/>
            <a:p>
              <a:pPr algn="ctr">
                <a:lnSpc>
                  <a:spcPts val="7559"/>
                </a:lnSpc>
              </a:pPr>
            </a:p>
            <a:p>
              <a:pPr algn="ctr" marL="0" indent="0" lvl="1">
                <a:lnSpc>
                  <a:spcPts val="7559"/>
                </a:lnSpc>
              </a:pPr>
              <a:r>
                <a:rPr lang="en-US" b="true" sz="6299" spc="-314">
                  <a:solidFill>
                    <a:srgbClr val="000000"/>
                  </a:solidFill>
                  <a:latin typeface="League Spartan"/>
                  <a:ea typeface="League Spartan"/>
                  <a:cs typeface="League Spartan"/>
                  <a:sym typeface="League Spartan"/>
                </a:rPr>
                <a:t>THANK YOU!</a:t>
              </a:r>
            </a:p>
          </p:txBody>
        </p:sp>
      </p:grpSp>
      <p:sp>
        <p:nvSpPr>
          <p:cNvPr name="Freeform 14" id="14"/>
          <p:cNvSpPr/>
          <p:nvPr/>
        </p:nvSpPr>
        <p:spPr>
          <a:xfrm flipH="false" flipV="false" rot="0">
            <a:off x="-2104579" y="8149903"/>
            <a:ext cx="5797972" cy="5829771"/>
          </a:xfrm>
          <a:custGeom>
            <a:avLst/>
            <a:gdLst/>
            <a:ahLst/>
            <a:cxnLst/>
            <a:rect r="r" b="b" t="t" l="l"/>
            <a:pathLst>
              <a:path h="5829771" w="5797972">
                <a:moveTo>
                  <a:pt x="0" y="0"/>
                </a:moveTo>
                <a:lnTo>
                  <a:pt x="5797973" y="0"/>
                </a:lnTo>
                <a:lnTo>
                  <a:pt x="5797973" y="5829771"/>
                </a:lnTo>
                <a:lnTo>
                  <a:pt x="0" y="5829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4918084">
            <a:off x="1781233" y="8368038"/>
            <a:ext cx="3824321" cy="4492594"/>
          </a:xfrm>
          <a:custGeom>
            <a:avLst/>
            <a:gdLst/>
            <a:ahLst/>
            <a:cxnLst/>
            <a:rect r="r" b="b" t="t" l="l"/>
            <a:pathLst>
              <a:path h="4492594" w="3824321">
                <a:moveTo>
                  <a:pt x="0" y="0"/>
                </a:moveTo>
                <a:lnTo>
                  <a:pt x="3824321" y="0"/>
                </a:lnTo>
                <a:lnTo>
                  <a:pt x="3824321" y="4492594"/>
                </a:lnTo>
                <a:lnTo>
                  <a:pt x="0" y="44925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749103">
            <a:off x="5462272" y="8015193"/>
            <a:ext cx="1064024" cy="1050482"/>
          </a:xfrm>
          <a:custGeom>
            <a:avLst/>
            <a:gdLst/>
            <a:ahLst/>
            <a:cxnLst/>
            <a:rect r="r" b="b" t="t" l="l"/>
            <a:pathLst>
              <a:path h="1050482" w="1064024">
                <a:moveTo>
                  <a:pt x="0" y="0"/>
                </a:moveTo>
                <a:lnTo>
                  <a:pt x="1064024" y="0"/>
                </a:lnTo>
                <a:lnTo>
                  <a:pt x="1064024" y="1050482"/>
                </a:lnTo>
                <a:lnTo>
                  <a:pt x="0" y="10504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5555542">
            <a:off x="3804613" y="-2178493"/>
            <a:ext cx="1459262" cy="4745568"/>
          </a:xfrm>
          <a:custGeom>
            <a:avLst/>
            <a:gdLst/>
            <a:ahLst/>
            <a:cxnLst/>
            <a:rect r="r" b="b" t="t" l="l"/>
            <a:pathLst>
              <a:path h="4745568" w="1459262">
                <a:moveTo>
                  <a:pt x="0" y="0"/>
                </a:moveTo>
                <a:lnTo>
                  <a:pt x="1459262" y="0"/>
                </a:lnTo>
                <a:lnTo>
                  <a:pt x="1459262" y="4745568"/>
                </a:lnTo>
                <a:lnTo>
                  <a:pt x="0" y="47455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true" rot="-2351179">
            <a:off x="588441" y="2500969"/>
            <a:ext cx="2505572" cy="2300571"/>
          </a:xfrm>
          <a:custGeom>
            <a:avLst/>
            <a:gdLst/>
            <a:ahLst/>
            <a:cxnLst/>
            <a:rect r="r" b="b" t="t" l="l"/>
            <a:pathLst>
              <a:path h="2300571" w="2505572">
                <a:moveTo>
                  <a:pt x="0" y="2300570"/>
                </a:moveTo>
                <a:lnTo>
                  <a:pt x="2505572" y="2300570"/>
                </a:lnTo>
                <a:lnTo>
                  <a:pt x="2505572" y="0"/>
                </a:lnTo>
                <a:lnTo>
                  <a:pt x="0" y="0"/>
                </a:lnTo>
                <a:lnTo>
                  <a:pt x="0" y="230057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12159890" y="9258300"/>
            <a:ext cx="6128110" cy="1539688"/>
          </a:xfrm>
          <a:custGeom>
            <a:avLst/>
            <a:gdLst/>
            <a:ahLst/>
            <a:cxnLst/>
            <a:rect r="r" b="b" t="t" l="l"/>
            <a:pathLst>
              <a:path h="1539688" w="6128110">
                <a:moveTo>
                  <a:pt x="0" y="0"/>
                </a:moveTo>
                <a:lnTo>
                  <a:pt x="6128110" y="0"/>
                </a:lnTo>
                <a:lnTo>
                  <a:pt x="6128110" y="1539688"/>
                </a:lnTo>
                <a:lnTo>
                  <a:pt x="0" y="153968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15236447" y="6496831"/>
            <a:ext cx="1699420" cy="1653072"/>
          </a:xfrm>
          <a:custGeom>
            <a:avLst/>
            <a:gdLst/>
            <a:ahLst/>
            <a:cxnLst/>
            <a:rect r="r" b="b" t="t" l="l"/>
            <a:pathLst>
              <a:path h="1653072" w="1699420">
                <a:moveTo>
                  <a:pt x="0" y="0"/>
                </a:moveTo>
                <a:lnTo>
                  <a:pt x="1699420" y="0"/>
                </a:lnTo>
                <a:lnTo>
                  <a:pt x="1699420" y="1653072"/>
                </a:lnTo>
                <a:lnTo>
                  <a:pt x="0" y="165307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1" id="21"/>
          <p:cNvSpPr/>
          <p:nvPr/>
        </p:nvSpPr>
        <p:spPr>
          <a:xfrm flipH="false" flipV="false" rot="-1251063">
            <a:off x="16780022" y="4713795"/>
            <a:ext cx="1749835" cy="1173980"/>
          </a:xfrm>
          <a:custGeom>
            <a:avLst/>
            <a:gdLst/>
            <a:ahLst/>
            <a:cxnLst/>
            <a:rect r="r" b="b" t="t" l="l"/>
            <a:pathLst>
              <a:path h="1173980" w="1749835">
                <a:moveTo>
                  <a:pt x="0" y="0"/>
                </a:moveTo>
                <a:lnTo>
                  <a:pt x="1749835" y="0"/>
                </a:lnTo>
                <a:lnTo>
                  <a:pt x="1749835" y="1173980"/>
                </a:lnTo>
                <a:lnTo>
                  <a:pt x="0" y="117398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33808" y="1028700"/>
            <a:ext cx="9025492" cy="15088208"/>
          </a:xfrm>
          <a:custGeom>
            <a:avLst/>
            <a:gdLst/>
            <a:ahLst/>
            <a:cxnLst/>
            <a:rect r="r" b="b" t="t" l="l"/>
            <a:pathLst>
              <a:path h="15088208" w="9025492">
                <a:moveTo>
                  <a:pt x="0" y="0"/>
                </a:moveTo>
                <a:lnTo>
                  <a:pt x="9025492" y="0"/>
                </a:lnTo>
                <a:lnTo>
                  <a:pt x="9025492" y="15088208"/>
                </a:lnTo>
                <a:lnTo>
                  <a:pt x="0" y="15088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753344" y="2991283"/>
            <a:ext cx="8505956" cy="6808981"/>
          </a:xfrm>
          <a:prstGeom prst="rect">
            <a:avLst/>
          </a:prstGeom>
        </p:spPr>
        <p:txBody>
          <a:bodyPr anchor="t" rtlCol="false" tIns="0" lIns="0" bIns="0" rIns="0">
            <a:spAutoFit/>
          </a:bodyPr>
          <a:lstStyle/>
          <a:p>
            <a:pPr algn="ctr">
              <a:lnSpc>
                <a:spcPts val="4929"/>
              </a:lnSpc>
            </a:pPr>
            <a:r>
              <a:rPr lang="en-US" sz="3286">
                <a:solidFill>
                  <a:srgbClr val="000000"/>
                </a:solidFill>
                <a:latin typeface="Poppins"/>
                <a:ea typeface="Poppins"/>
                <a:cs typeface="Poppins"/>
                <a:sym typeface="Poppins"/>
              </a:rPr>
              <a:t>Alarcon, Natalie Jenh</a:t>
            </a:r>
          </a:p>
          <a:p>
            <a:pPr algn="ctr">
              <a:lnSpc>
                <a:spcPts val="4929"/>
              </a:lnSpc>
            </a:pPr>
            <a:r>
              <a:rPr lang="en-US" sz="3286">
                <a:solidFill>
                  <a:srgbClr val="000000"/>
                </a:solidFill>
                <a:latin typeface="Poppins"/>
                <a:ea typeface="Poppins"/>
                <a:cs typeface="Poppins"/>
                <a:sym typeface="Poppins"/>
              </a:rPr>
              <a:t>Solilap, Osmhar Lenoux</a:t>
            </a:r>
          </a:p>
          <a:p>
            <a:pPr algn="ctr">
              <a:lnSpc>
                <a:spcPts val="4929"/>
              </a:lnSpc>
            </a:pPr>
            <a:r>
              <a:rPr lang="en-US" sz="3286">
                <a:solidFill>
                  <a:srgbClr val="000000"/>
                </a:solidFill>
                <a:latin typeface="Poppins"/>
                <a:ea typeface="Poppins"/>
                <a:cs typeface="Poppins"/>
                <a:sym typeface="Poppins"/>
              </a:rPr>
              <a:t>Dellomes, Marvi Diane</a:t>
            </a:r>
          </a:p>
          <a:p>
            <a:pPr algn="ctr">
              <a:lnSpc>
                <a:spcPts val="4929"/>
              </a:lnSpc>
            </a:pPr>
            <a:r>
              <a:rPr lang="en-US" sz="3286">
                <a:solidFill>
                  <a:srgbClr val="000000"/>
                </a:solidFill>
                <a:latin typeface="Poppins"/>
                <a:ea typeface="Poppins"/>
                <a:cs typeface="Poppins"/>
                <a:sym typeface="Poppins"/>
              </a:rPr>
              <a:t>Tangente, Clark Kent</a:t>
            </a:r>
          </a:p>
          <a:p>
            <a:pPr algn="ctr">
              <a:lnSpc>
                <a:spcPts val="4929"/>
              </a:lnSpc>
            </a:pPr>
            <a:r>
              <a:rPr lang="en-US" sz="3286">
                <a:solidFill>
                  <a:srgbClr val="000000"/>
                </a:solidFill>
                <a:latin typeface="Poppins"/>
                <a:ea typeface="Poppins"/>
                <a:cs typeface="Poppins"/>
                <a:sym typeface="Poppins"/>
              </a:rPr>
              <a:t>Olarte, Florenz </a:t>
            </a:r>
          </a:p>
          <a:p>
            <a:pPr algn="ctr">
              <a:lnSpc>
                <a:spcPts val="4929"/>
              </a:lnSpc>
            </a:pPr>
            <a:r>
              <a:rPr lang="en-US" sz="3286">
                <a:solidFill>
                  <a:srgbClr val="000000"/>
                </a:solidFill>
                <a:latin typeface="Poppins"/>
                <a:ea typeface="Poppins"/>
                <a:cs typeface="Poppins"/>
                <a:sym typeface="Poppins"/>
              </a:rPr>
              <a:t> Benjamin, Edward Allen</a:t>
            </a:r>
          </a:p>
          <a:p>
            <a:pPr algn="ctr">
              <a:lnSpc>
                <a:spcPts val="4929"/>
              </a:lnSpc>
            </a:pPr>
            <a:r>
              <a:rPr lang="en-US" sz="3286">
                <a:solidFill>
                  <a:srgbClr val="000000"/>
                </a:solidFill>
                <a:latin typeface="Poppins"/>
                <a:ea typeface="Poppins"/>
                <a:cs typeface="Poppins"/>
                <a:sym typeface="Poppins"/>
              </a:rPr>
              <a:t> Gavile, Ivar John</a:t>
            </a:r>
          </a:p>
          <a:p>
            <a:pPr algn="ctr">
              <a:lnSpc>
                <a:spcPts val="4929"/>
              </a:lnSpc>
            </a:pPr>
            <a:r>
              <a:rPr lang="en-US" sz="3286">
                <a:solidFill>
                  <a:srgbClr val="000000"/>
                </a:solidFill>
                <a:latin typeface="Poppins"/>
                <a:ea typeface="Poppins"/>
                <a:cs typeface="Poppins"/>
                <a:sym typeface="Poppins"/>
              </a:rPr>
              <a:t> Jumento, Jhon Dave</a:t>
            </a:r>
          </a:p>
          <a:p>
            <a:pPr algn="ctr">
              <a:lnSpc>
                <a:spcPts val="4929"/>
              </a:lnSpc>
            </a:pPr>
            <a:r>
              <a:rPr lang="en-US" sz="3286">
                <a:solidFill>
                  <a:srgbClr val="000000"/>
                </a:solidFill>
                <a:latin typeface="Poppins"/>
                <a:ea typeface="Poppins"/>
                <a:cs typeface="Poppins"/>
                <a:sym typeface="Poppins"/>
              </a:rPr>
              <a:t> Salologan, Kenneth</a:t>
            </a:r>
          </a:p>
          <a:p>
            <a:pPr algn="ctr">
              <a:lnSpc>
                <a:spcPts val="4929"/>
              </a:lnSpc>
            </a:pPr>
            <a:r>
              <a:rPr lang="en-US" sz="3286">
                <a:solidFill>
                  <a:srgbClr val="000000"/>
                </a:solidFill>
                <a:latin typeface="Poppins"/>
                <a:ea typeface="Poppins"/>
                <a:cs typeface="Poppins"/>
                <a:sym typeface="Poppins"/>
              </a:rPr>
              <a:t> Almonte, John Lloyd</a:t>
            </a:r>
          </a:p>
          <a:p>
            <a:pPr algn="ctr">
              <a:lnSpc>
                <a:spcPts val="4929"/>
              </a:lnSpc>
            </a:pPr>
            <a:r>
              <a:rPr lang="en-US" sz="3286">
                <a:solidFill>
                  <a:srgbClr val="000000"/>
                </a:solidFill>
                <a:latin typeface="Poppins"/>
                <a:ea typeface="Poppins"/>
                <a:cs typeface="Poppins"/>
                <a:sym typeface="Poppins"/>
              </a:rPr>
              <a:t> Bengan, Rhea</a:t>
            </a:r>
          </a:p>
        </p:txBody>
      </p:sp>
      <p:sp>
        <p:nvSpPr>
          <p:cNvPr name="TextBox 4" id="4"/>
          <p:cNvSpPr txBox="true"/>
          <p:nvPr/>
        </p:nvSpPr>
        <p:spPr>
          <a:xfrm rot="0">
            <a:off x="1292334" y="4614862"/>
            <a:ext cx="5926593" cy="1057275"/>
          </a:xfrm>
          <a:prstGeom prst="rect">
            <a:avLst/>
          </a:prstGeom>
        </p:spPr>
        <p:txBody>
          <a:bodyPr anchor="t" rtlCol="false" tIns="0" lIns="0" bIns="0" rIns="0">
            <a:spAutoFit/>
          </a:bodyPr>
          <a:lstStyle/>
          <a:p>
            <a:pPr algn="ctr">
              <a:lnSpc>
                <a:spcPts val="8399"/>
              </a:lnSpc>
            </a:pPr>
            <a:r>
              <a:rPr lang="en-US" b="true" sz="6999" spc="-349">
                <a:solidFill>
                  <a:srgbClr val="000000"/>
                </a:solidFill>
                <a:latin typeface="League Spartan"/>
                <a:ea typeface="League Spartan"/>
                <a:cs typeface="League Spartan"/>
                <a:sym typeface="League Spartan"/>
              </a:rPr>
              <a:t>MEMBERS</a:t>
            </a:r>
          </a:p>
        </p:txBody>
      </p:sp>
      <p:sp>
        <p:nvSpPr>
          <p:cNvPr name="Freeform 5" id="5"/>
          <p:cNvSpPr/>
          <p:nvPr/>
        </p:nvSpPr>
        <p:spPr>
          <a:xfrm flipH="false" flipV="false" rot="0">
            <a:off x="-2258915" y="8149903"/>
            <a:ext cx="5797972" cy="5829771"/>
          </a:xfrm>
          <a:custGeom>
            <a:avLst/>
            <a:gdLst/>
            <a:ahLst/>
            <a:cxnLst/>
            <a:rect r="r" b="b" t="t" l="l"/>
            <a:pathLst>
              <a:path h="5829771" w="5797972">
                <a:moveTo>
                  <a:pt x="0" y="0"/>
                </a:moveTo>
                <a:lnTo>
                  <a:pt x="5797972" y="0"/>
                </a:lnTo>
                <a:lnTo>
                  <a:pt x="5797972" y="5829771"/>
                </a:lnTo>
                <a:lnTo>
                  <a:pt x="0" y="5829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918084">
            <a:off x="1626896" y="8110872"/>
            <a:ext cx="3824321" cy="4492594"/>
          </a:xfrm>
          <a:custGeom>
            <a:avLst/>
            <a:gdLst/>
            <a:ahLst/>
            <a:cxnLst/>
            <a:rect r="r" b="b" t="t" l="l"/>
            <a:pathLst>
              <a:path h="4492594" w="3824321">
                <a:moveTo>
                  <a:pt x="0" y="0"/>
                </a:moveTo>
                <a:lnTo>
                  <a:pt x="3824321" y="0"/>
                </a:lnTo>
                <a:lnTo>
                  <a:pt x="3824321" y="4492594"/>
                </a:lnTo>
                <a:lnTo>
                  <a:pt x="0" y="44925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251063">
            <a:off x="15761887" y="9282372"/>
            <a:ext cx="2994827" cy="2009256"/>
          </a:xfrm>
          <a:custGeom>
            <a:avLst/>
            <a:gdLst/>
            <a:ahLst/>
            <a:cxnLst/>
            <a:rect r="r" b="b" t="t" l="l"/>
            <a:pathLst>
              <a:path h="2009256" w="2994827">
                <a:moveTo>
                  <a:pt x="0" y="0"/>
                </a:moveTo>
                <a:lnTo>
                  <a:pt x="2994826" y="0"/>
                </a:lnTo>
                <a:lnTo>
                  <a:pt x="2994826" y="2009256"/>
                </a:lnTo>
                <a:lnTo>
                  <a:pt x="0" y="2009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4927231">
            <a:off x="3724891" y="-2380049"/>
            <a:ext cx="1603350" cy="5214148"/>
          </a:xfrm>
          <a:custGeom>
            <a:avLst/>
            <a:gdLst/>
            <a:ahLst/>
            <a:cxnLst/>
            <a:rect r="r" b="b" t="t" l="l"/>
            <a:pathLst>
              <a:path h="5214148" w="1603350">
                <a:moveTo>
                  <a:pt x="0" y="0"/>
                </a:moveTo>
                <a:lnTo>
                  <a:pt x="1603350" y="0"/>
                </a:lnTo>
                <a:lnTo>
                  <a:pt x="1603350" y="5214148"/>
                </a:lnTo>
                <a:lnTo>
                  <a:pt x="0" y="52141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749103">
            <a:off x="5354421" y="8015193"/>
            <a:ext cx="1064024" cy="1050482"/>
          </a:xfrm>
          <a:custGeom>
            <a:avLst/>
            <a:gdLst/>
            <a:ahLst/>
            <a:cxnLst/>
            <a:rect r="r" b="b" t="t" l="l"/>
            <a:pathLst>
              <a:path h="1050482" w="1064024">
                <a:moveTo>
                  <a:pt x="0" y="0"/>
                </a:moveTo>
                <a:lnTo>
                  <a:pt x="1064024" y="0"/>
                </a:lnTo>
                <a:lnTo>
                  <a:pt x="1064024" y="1050482"/>
                </a:lnTo>
                <a:lnTo>
                  <a:pt x="0" y="10504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true" rot="-2351179">
            <a:off x="-334916" y="1083269"/>
            <a:ext cx="2004675" cy="1840656"/>
          </a:xfrm>
          <a:custGeom>
            <a:avLst/>
            <a:gdLst/>
            <a:ahLst/>
            <a:cxnLst/>
            <a:rect r="r" b="b" t="t" l="l"/>
            <a:pathLst>
              <a:path h="1840656" w="2004675">
                <a:moveTo>
                  <a:pt x="0" y="1840656"/>
                </a:moveTo>
                <a:lnTo>
                  <a:pt x="2004675" y="1840656"/>
                </a:lnTo>
                <a:lnTo>
                  <a:pt x="2004675" y="0"/>
                </a:lnTo>
                <a:lnTo>
                  <a:pt x="0" y="0"/>
                </a:lnTo>
                <a:lnTo>
                  <a:pt x="0" y="1840656"/>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6279338" y="760152"/>
            <a:ext cx="1125701" cy="1095000"/>
          </a:xfrm>
          <a:custGeom>
            <a:avLst/>
            <a:gdLst/>
            <a:ahLst/>
            <a:cxnLst/>
            <a:rect r="r" b="b" t="t" l="l"/>
            <a:pathLst>
              <a:path h="1095000" w="1125701">
                <a:moveTo>
                  <a:pt x="0" y="0"/>
                </a:moveTo>
                <a:lnTo>
                  <a:pt x="1125702" y="0"/>
                </a:lnTo>
                <a:lnTo>
                  <a:pt x="1125702" y="1095000"/>
                </a:lnTo>
                <a:lnTo>
                  <a:pt x="0" y="10950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412502" cy="10287000"/>
            <a:chOff x="0" y="0"/>
            <a:chExt cx="9883336" cy="13716000"/>
          </a:xfrm>
        </p:grpSpPr>
        <p:grpSp>
          <p:nvGrpSpPr>
            <p:cNvPr name="Group 3" id="3"/>
            <p:cNvGrpSpPr/>
            <p:nvPr/>
          </p:nvGrpSpPr>
          <p:grpSpPr>
            <a:xfrm rot="0">
              <a:off x="1626079" y="0"/>
              <a:ext cx="8257257" cy="13716000"/>
              <a:chOff x="0" y="0"/>
              <a:chExt cx="1393163" cy="2314161"/>
            </a:xfrm>
          </p:grpSpPr>
          <p:sp>
            <p:nvSpPr>
              <p:cNvPr name="Freeform 4" id="4"/>
              <p:cNvSpPr/>
              <p:nvPr/>
            </p:nvSpPr>
            <p:spPr>
              <a:xfrm flipH="false" flipV="false" rot="0">
                <a:off x="0" y="0"/>
                <a:ext cx="1393163" cy="2314161"/>
              </a:xfrm>
              <a:custGeom>
                <a:avLst/>
                <a:gdLst/>
                <a:ahLst/>
                <a:cxnLst/>
                <a:rect r="r" b="b" t="t" l="l"/>
                <a:pathLst>
                  <a:path h="2314161" w="1393163">
                    <a:moveTo>
                      <a:pt x="0" y="0"/>
                    </a:moveTo>
                    <a:lnTo>
                      <a:pt x="1393163" y="0"/>
                    </a:lnTo>
                    <a:lnTo>
                      <a:pt x="1393163" y="2314161"/>
                    </a:lnTo>
                    <a:lnTo>
                      <a:pt x="0" y="2314161"/>
                    </a:lnTo>
                    <a:close/>
                  </a:path>
                </a:pathLst>
              </a:custGeom>
              <a:solidFill>
                <a:srgbClr val="BCBDBD"/>
              </a:solidFill>
            </p:spPr>
          </p:sp>
          <p:sp>
            <p:nvSpPr>
              <p:cNvPr name="TextBox 5" id="5"/>
              <p:cNvSpPr txBox="true"/>
              <p:nvPr/>
            </p:nvSpPr>
            <p:spPr>
              <a:xfrm>
                <a:off x="0" y="-28575"/>
                <a:ext cx="1393163" cy="2342736"/>
              </a:xfrm>
              <a:prstGeom prst="rect">
                <a:avLst/>
              </a:prstGeom>
            </p:spPr>
            <p:txBody>
              <a:bodyPr anchor="ctr" rtlCol="false" tIns="77685" lIns="77685" bIns="77685" rIns="77685"/>
              <a:lstStyle/>
              <a:p>
                <a:pPr algn="ctr">
                  <a:lnSpc>
                    <a:spcPts val="2060"/>
                  </a:lnSpc>
                </a:pPr>
              </a:p>
            </p:txBody>
          </p:sp>
        </p:grpSp>
        <p:sp>
          <p:nvSpPr>
            <p:cNvPr name="Freeform 6" id="6"/>
            <p:cNvSpPr/>
            <p:nvPr/>
          </p:nvSpPr>
          <p:spPr>
            <a:xfrm flipH="false" flipV="false" rot="0">
              <a:off x="0" y="0"/>
              <a:ext cx="7044026" cy="7082659"/>
            </a:xfrm>
            <a:custGeom>
              <a:avLst/>
              <a:gdLst/>
              <a:ahLst/>
              <a:cxnLst/>
              <a:rect r="r" b="b" t="t" l="l"/>
              <a:pathLst>
                <a:path h="7082659" w="7044026">
                  <a:moveTo>
                    <a:pt x="0" y="0"/>
                  </a:moveTo>
                  <a:lnTo>
                    <a:pt x="7044026" y="0"/>
                  </a:lnTo>
                  <a:lnTo>
                    <a:pt x="7044026" y="7082659"/>
                  </a:lnTo>
                  <a:lnTo>
                    <a:pt x="0" y="708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633341"/>
              <a:ext cx="7044026" cy="7082659"/>
            </a:xfrm>
            <a:custGeom>
              <a:avLst/>
              <a:gdLst/>
              <a:ahLst/>
              <a:cxnLst/>
              <a:rect r="r" b="b" t="t" l="l"/>
              <a:pathLst>
                <a:path h="7082659" w="7044026">
                  <a:moveTo>
                    <a:pt x="0" y="0"/>
                  </a:moveTo>
                  <a:lnTo>
                    <a:pt x="7044026" y="0"/>
                  </a:lnTo>
                  <a:lnTo>
                    <a:pt x="7044026" y="7082659"/>
                  </a:lnTo>
                  <a:lnTo>
                    <a:pt x="0" y="708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8" id="8"/>
          <p:cNvSpPr txBox="true"/>
          <p:nvPr/>
        </p:nvSpPr>
        <p:spPr>
          <a:xfrm rot="0">
            <a:off x="1371600" y="4614862"/>
            <a:ext cx="5219527" cy="1057275"/>
          </a:xfrm>
          <a:prstGeom prst="rect">
            <a:avLst/>
          </a:prstGeom>
        </p:spPr>
        <p:txBody>
          <a:bodyPr anchor="t" rtlCol="false" tIns="0" lIns="0" bIns="0" rIns="0">
            <a:spAutoFit/>
          </a:bodyPr>
          <a:lstStyle/>
          <a:p>
            <a:pPr algn="ctr">
              <a:lnSpc>
                <a:spcPts val="8399"/>
              </a:lnSpc>
            </a:pPr>
            <a:r>
              <a:rPr lang="en-US" b="true" sz="6999" spc="-349">
                <a:solidFill>
                  <a:srgbClr val="000000"/>
                </a:solidFill>
                <a:latin typeface="League Spartan"/>
                <a:ea typeface="League Spartan"/>
                <a:cs typeface="League Spartan"/>
                <a:sym typeface="League Spartan"/>
              </a:rPr>
              <a:t>CONTENTS</a:t>
            </a:r>
          </a:p>
        </p:txBody>
      </p:sp>
      <p:grpSp>
        <p:nvGrpSpPr>
          <p:cNvPr name="Group 9" id="9"/>
          <p:cNvGrpSpPr/>
          <p:nvPr/>
        </p:nvGrpSpPr>
        <p:grpSpPr>
          <a:xfrm rot="0">
            <a:off x="13199279" y="1646909"/>
            <a:ext cx="3678620" cy="1662226"/>
            <a:chOff x="0" y="0"/>
            <a:chExt cx="1222800" cy="552536"/>
          </a:xfrm>
        </p:grpSpPr>
        <p:sp>
          <p:nvSpPr>
            <p:cNvPr name="Freeform 10" id="10"/>
            <p:cNvSpPr/>
            <p:nvPr/>
          </p:nvSpPr>
          <p:spPr>
            <a:xfrm flipH="false" flipV="false" rot="0">
              <a:off x="0" y="0"/>
              <a:ext cx="1222800" cy="552536"/>
            </a:xfrm>
            <a:custGeom>
              <a:avLst/>
              <a:gdLst/>
              <a:ahLst/>
              <a:cxnLst/>
              <a:rect r="r" b="b" t="t" l="l"/>
              <a:pathLst>
                <a:path h="552536" w="1222800">
                  <a:moveTo>
                    <a:pt x="61033" y="0"/>
                  </a:moveTo>
                  <a:lnTo>
                    <a:pt x="1161767" y="0"/>
                  </a:lnTo>
                  <a:cubicBezTo>
                    <a:pt x="1195475" y="0"/>
                    <a:pt x="1222800" y="27325"/>
                    <a:pt x="1222800" y="61033"/>
                  </a:cubicBezTo>
                  <a:lnTo>
                    <a:pt x="1222800" y="491503"/>
                  </a:lnTo>
                  <a:cubicBezTo>
                    <a:pt x="1222800" y="525211"/>
                    <a:pt x="1195475" y="552536"/>
                    <a:pt x="1161767" y="552536"/>
                  </a:cubicBezTo>
                  <a:lnTo>
                    <a:pt x="61033" y="552536"/>
                  </a:lnTo>
                  <a:cubicBezTo>
                    <a:pt x="27325" y="552536"/>
                    <a:pt x="0" y="525211"/>
                    <a:pt x="0" y="491503"/>
                  </a:cubicBezTo>
                  <a:lnTo>
                    <a:pt x="0" y="61033"/>
                  </a:lnTo>
                  <a:cubicBezTo>
                    <a:pt x="0" y="27325"/>
                    <a:pt x="27325" y="0"/>
                    <a:pt x="61033" y="0"/>
                  </a:cubicBezTo>
                  <a:close/>
                </a:path>
              </a:pathLst>
            </a:custGeom>
            <a:solidFill>
              <a:srgbClr val="B2CFF9"/>
            </a:solidFill>
          </p:spPr>
        </p:sp>
        <p:sp>
          <p:nvSpPr>
            <p:cNvPr name="TextBox 11" id="11"/>
            <p:cNvSpPr txBox="true"/>
            <p:nvPr/>
          </p:nvSpPr>
          <p:spPr>
            <a:xfrm>
              <a:off x="0" y="-28575"/>
              <a:ext cx="1222800" cy="581111"/>
            </a:xfrm>
            <a:prstGeom prst="rect">
              <a:avLst/>
            </a:prstGeom>
          </p:spPr>
          <p:txBody>
            <a:bodyPr anchor="ctr" rtlCol="false" tIns="254000" lIns="254000" bIns="254000" rIns="254000"/>
            <a:lstStyle/>
            <a:p>
              <a:pPr algn="ctr">
                <a:lnSpc>
                  <a:spcPts val="3839"/>
                </a:lnSpc>
              </a:pPr>
              <a:r>
                <a:rPr lang="en-US" sz="3199">
                  <a:solidFill>
                    <a:srgbClr val="000000"/>
                  </a:solidFill>
                  <a:latin typeface="Poppins"/>
                  <a:ea typeface="Poppins"/>
                  <a:cs typeface="Poppins"/>
                  <a:sym typeface="Poppins"/>
                </a:rPr>
                <a:t>Project Objectives</a:t>
              </a:r>
              <a:r>
                <a:rPr lang="en-US" sz="3199">
                  <a:solidFill>
                    <a:srgbClr val="000000"/>
                  </a:solidFill>
                  <a:latin typeface="Poppins"/>
                  <a:ea typeface="Poppins"/>
                  <a:cs typeface="Poppins"/>
                  <a:sym typeface="Poppins"/>
                </a:rPr>
                <a:t> </a:t>
              </a:r>
            </a:p>
          </p:txBody>
        </p:sp>
      </p:grpSp>
      <p:grpSp>
        <p:nvGrpSpPr>
          <p:cNvPr name="Group 12" id="12"/>
          <p:cNvGrpSpPr/>
          <p:nvPr/>
        </p:nvGrpSpPr>
        <p:grpSpPr>
          <a:xfrm rot="0">
            <a:off x="13199279" y="4198288"/>
            <a:ext cx="3678620" cy="1447180"/>
            <a:chOff x="0" y="0"/>
            <a:chExt cx="1222800" cy="481053"/>
          </a:xfrm>
        </p:grpSpPr>
        <p:sp>
          <p:nvSpPr>
            <p:cNvPr name="Freeform 13" id="13"/>
            <p:cNvSpPr/>
            <p:nvPr/>
          </p:nvSpPr>
          <p:spPr>
            <a:xfrm flipH="false" flipV="false" rot="0">
              <a:off x="0" y="0"/>
              <a:ext cx="1222800" cy="481053"/>
            </a:xfrm>
            <a:custGeom>
              <a:avLst/>
              <a:gdLst/>
              <a:ahLst/>
              <a:cxnLst/>
              <a:rect r="r" b="b" t="t" l="l"/>
              <a:pathLst>
                <a:path h="481053" w="1222800">
                  <a:moveTo>
                    <a:pt x="61033" y="0"/>
                  </a:moveTo>
                  <a:lnTo>
                    <a:pt x="1161767" y="0"/>
                  </a:lnTo>
                  <a:cubicBezTo>
                    <a:pt x="1195475" y="0"/>
                    <a:pt x="1222800" y="27325"/>
                    <a:pt x="1222800" y="61033"/>
                  </a:cubicBezTo>
                  <a:lnTo>
                    <a:pt x="1222800" y="420020"/>
                  </a:lnTo>
                  <a:cubicBezTo>
                    <a:pt x="1222800" y="453728"/>
                    <a:pt x="1195475" y="481053"/>
                    <a:pt x="1161767" y="481053"/>
                  </a:cubicBezTo>
                  <a:lnTo>
                    <a:pt x="61033" y="481053"/>
                  </a:lnTo>
                  <a:cubicBezTo>
                    <a:pt x="27325" y="481053"/>
                    <a:pt x="0" y="453728"/>
                    <a:pt x="0" y="420020"/>
                  </a:cubicBezTo>
                  <a:lnTo>
                    <a:pt x="0" y="61033"/>
                  </a:lnTo>
                  <a:cubicBezTo>
                    <a:pt x="0" y="27325"/>
                    <a:pt x="27325" y="0"/>
                    <a:pt x="61033" y="0"/>
                  </a:cubicBezTo>
                  <a:close/>
                </a:path>
              </a:pathLst>
            </a:custGeom>
            <a:solidFill>
              <a:srgbClr val="B2CFF9"/>
            </a:solidFill>
          </p:spPr>
        </p:sp>
        <p:sp>
          <p:nvSpPr>
            <p:cNvPr name="TextBox 14" id="14"/>
            <p:cNvSpPr txBox="true"/>
            <p:nvPr/>
          </p:nvSpPr>
          <p:spPr>
            <a:xfrm>
              <a:off x="0" y="-28575"/>
              <a:ext cx="1222800" cy="509628"/>
            </a:xfrm>
            <a:prstGeom prst="rect">
              <a:avLst/>
            </a:prstGeom>
          </p:spPr>
          <p:txBody>
            <a:bodyPr anchor="ctr" rtlCol="false" tIns="254000" lIns="254000" bIns="254000" rIns="254000"/>
            <a:lstStyle/>
            <a:p>
              <a:pPr algn="ctr">
                <a:lnSpc>
                  <a:spcPts val="3839"/>
                </a:lnSpc>
              </a:pPr>
              <a:r>
                <a:rPr lang="en-US" sz="3199">
                  <a:solidFill>
                    <a:srgbClr val="000000"/>
                  </a:solidFill>
                  <a:latin typeface="Poppins"/>
                  <a:ea typeface="Poppins"/>
                  <a:cs typeface="Poppins"/>
                  <a:sym typeface="Poppins"/>
                </a:rPr>
                <a:t>Demo</a:t>
              </a:r>
            </a:p>
          </p:txBody>
        </p:sp>
      </p:grpSp>
      <p:grpSp>
        <p:nvGrpSpPr>
          <p:cNvPr name="Group 15" id="15"/>
          <p:cNvGrpSpPr/>
          <p:nvPr/>
        </p:nvGrpSpPr>
        <p:grpSpPr>
          <a:xfrm rot="0">
            <a:off x="13199279" y="6743056"/>
            <a:ext cx="3678620" cy="1662226"/>
            <a:chOff x="0" y="0"/>
            <a:chExt cx="1222800" cy="552536"/>
          </a:xfrm>
        </p:grpSpPr>
        <p:sp>
          <p:nvSpPr>
            <p:cNvPr name="Freeform 16" id="16"/>
            <p:cNvSpPr/>
            <p:nvPr/>
          </p:nvSpPr>
          <p:spPr>
            <a:xfrm flipH="false" flipV="false" rot="0">
              <a:off x="0" y="0"/>
              <a:ext cx="1222800" cy="552536"/>
            </a:xfrm>
            <a:custGeom>
              <a:avLst/>
              <a:gdLst/>
              <a:ahLst/>
              <a:cxnLst/>
              <a:rect r="r" b="b" t="t" l="l"/>
              <a:pathLst>
                <a:path h="552536" w="1222800">
                  <a:moveTo>
                    <a:pt x="61033" y="0"/>
                  </a:moveTo>
                  <a:lnTo>
                    <a:pt x="1161767" y="0"/>
                  </a:lnTo>
                  <a:cubicBezTo>
                    <a:pt x="1195475" y="0"/>
                    <a:pt x="1222800" y="27325"/>
                    <a:pt x="1222800" y="61033"/>
                  </a:cubicBezTo>
                  <a:lnTo>
                    <a:pt x="1222800" y="491503"/>
                  </a:lnTo>
                  <a:cubicBezTo>
                    <a:pt x="1222800" y="525211"/>
                    <a:pt x="1195475" y="552536"/>
                    <a:pt x="1161767" y="552536"/>
                  </a:cubicBezTo>
                  <a:lnTo>
                    <a:pt x="61033" y="552536"/>
                  </a:lnTo>
                  <a:cubicBezTo>
                    <a:pt x="27325" y="552536"/>
                    <a:pt x="0" y="525211"/>
                    <a:pt x="0" y="491503"/>
                  </a:cubicBezTo>
                  <a:lnTo>
                    <a:pt x="0" y="61033"/>
                  </a:lnTo>
                  <a:cubicBezTo>
                    <a:pt x="0" y="27325"/>
                    <a:pt x="27325" y="0"/>
                    <a:pt x="61033" y="0"/>
                  </a:cubicBezTo>
                  <a:close/>
                </a:path>
              </a:pathLst>
            </a:custGeom>
            <a:solidFill>
              <a:srgbClr val="B2CFF9"/>
            </a:solidFill>
          </p:spPr>
        </p:sp>
        <p:sp>
          <p:nvSpPr>
            <p:cNvPr name="TextBox 17" id="17"/>
            <p:cNvSpPr txBox="true"/>
            <p:nvPr/>
          </p:nvSpPr>
          <p:spPr>
            <a:xfrm>
              <a:off x="0" y="-28575"/>
              <a:ext cx="1222800" cy="581111"/>
            </a:xfrm>
            <a:prstGeom prst="rect">
              <a:avLst/>
            </a:prstGeom>
          </p:spPr>
          <p:txBody>
            <a:bodyPr anchor="ctr" rtlCol="false" tIns="254000" lIns="254000" bIns="254000" rIns="254000"/>
            <a:lstStyle/>
            <a:p>
              <a:pPr algn="ctr">
                <a:lnSpc>
                  <a:spcPts val="3839"/>
                </a:lnSpc>
              </a:pPr>
              <a:r>
                <a:rPr lang="en-US" sz="3199">
                  <a:solidFill>
                    <a:srgbClr val="000000"/>
                  </a:solidFill>
                  <a:latin typeface="Poppins"/>
                  <a:ea typeface="Poppins"/>
                  <a:cs typeface="Poppins"/>
                  <a:sym typeface="Poppins"/>
                </a:rPr>
                <a:t>Data Analytics Feature</a:t>
              </a:r>
            </a:p>
          </p:txBody>
        </p:sp>
      </p:grpSp>
      <p:grpSp>
        <p:nvGrpSpPr>
          <p:cNvPr name="Group 18" id="18"/>
          <p:cNvGrpSpPr/>
          <p:nvPr/>
        </p:nvGrpSpPr>
        <p:grpSpPr>
          <a:xfrm rot="0">
            <a:off x="8699937" y="1646909"/>
            <a:ext cx="3678620" cy="1446478"/>
            <a:chOff x="0" y="0"/>
            <a:chExt cx="1222800" cy="480820"/>
          </a:xfrm>
        </p:grpSpPr>
        <p:sp>
          <p:nvSpPr>
            <p:cNvPr name="Freeform 19" id="19"/>
            <p:cNvSpPr/>
            <p:nvPr/>
          </p:nvSpPr>
          <p:spPr>
            <a:xfrm flipH="false" flipV="false" rot="0">
              <a:off x="0" y="0"/>
              <a:ext cx="1222800" cy="480820"/>
            </a:xfrm>
            <a:custGeom>
              <a:avLst/>
              <a:gdLst/>
              <a:ahLst/>
              <a:cxnLst/>
              <a:rect r="r" b="b" t="t" l="l"/>
              <a:pathLst>
                <a:path h="480820" w="1222800">
                  <a:moveTo>
                    <a:pt x="61033" y="0"/>
                  </a:moveTo>
                  <a:lnTo>
                    <a:pt x="1161767" y="0"/>
                  </a:lnTo>
                  <a:cubicBezTo>
                    <a:pt x="1195475" y="0"/>
                    <a:pt x="1222800" y="27325"/>
                    <a:pt x="1222800" y="61033"/>
                  </a:cubicBezTo>
                  <a:lnTo>
                    <a:pt x="1222800" y="419787"/>
                  </a:lnTo>
                  <a:cubicBezTo>
                    <a:pt x="1222800" y="453495"/>
                    <a:pt x="1195475" y="480820"/>
                    <a:pt x="1161767" y="480820"/>
                  </a:cubicBezTo>
                  <a:lnTo>
                    <a:pt x="61033" y="480820"/>
                  </a:lnTo>
                  <a:cubicBezTo>
                    <a:pt x="27325" y="480820"/>
                    <a:pt x="0" y="453495"/>
                    <a:pt x="0" y="419787"/>
                  </a:cubicBezTo>
                  <a:lnTo>
                    <a:pt x="0" y="61033"/>
                  </a:lnTo>
                  <a:cubicBezTo>
                    <a:pt x="0" y="27325"/>
                    <a:pt x="27325" y="0"/>
                    <a:pt x="61033" y="0"/>
                  </a:cubicBezTo>
                  <a:close/>
                </a:path>
              </a:pathLst>
            </a:custGeom>
            <a:solidFill>
              <a:srgbClr val="B2CFF9"/>
            </a:solidFill>
          </p:spPr>
        </p:sp>
        <p:sp>
          <p:nvSpPr>
            <p:cNvPr name="TextBox 20" id="20"/>
            <p:cNvSpPr txBox="true"/>
            <p:nvPr/>
          </p:nvSpPr>
          <p:spPr>
            <a:xfrm>
              <a:off x="0" y="-28575"/>
              <a:ext cx="1222800" cy="509395"/>
            </a:xfrm>
            <a:prstGeom prst="rect">
              <a:avLst/>
            </a:prstGeom>
          </p:spPr>
          <p:txBody>
            <a:bodyPr anchor="ctr" rtlCol="false" tIns="254000" lIns="254000" bIns="254000" rIns="254000"/>
            <a:lstStyle/>
            <a:p>
              <a:pPr algn="ctr">
                <a:lnSpc>
                  <a:spcPts val="3839"/>
                </a:lnSpc>
              </a:pPr>
              <a:r>
                <a:rPr lang="en-US" sz="3199">
                  <a:solidFill>
                    <a:srgbClr val="000000"/>
                  </a:solidFill>
                  <a:latin typeface="Poppins"/>
                  <a:ea typeface="Poppins"/>
                  <a:cs typeface="Poppins"/>
                  <a:sym typeface="Poppins"/>
                </a:rPr>
                <a:t> </a:t>
              </a:r>
              <a:r>
                <a:rPr lang="en-US" sz="3199">
                  <a:solidFill>
                    <a:srgbClr val="000000"/>
                  </a:solidFill>
                  <a:latin typeface="Poppins"/>
                  <a:ea typeface="Poppins"/>
                  <a:cs typeface="Poppins"/>
                  <a:sym typeface="Poppins"/>
                </a:rPr>
                <a:t>Introduction</a:t>
              </a:r>
            </a:p>
          </p:txBody>
        </p:sp>
      </p:grpSp>
      <p:grpSp>
        <p:nvGrpSpPr>
          <p:cNvPr name="Group 21" id="21"/>
          <p:cNvGrpSpPr/>
          <p:nvPr/>
        </p:nvGrpSpPr>
        <p:grpSpPr>
          <a:xfrm rot="0">
            <a:off x="8699937" y="4198288"/>
            <a:ext cx="3678620" cy="1662226"/>
            <a:chOff x="0" y="0"/>
            <a:chExt cx="1222800" cy="552536"/>
          </a:xfrm>
        </p:grpSpPr>
        <p:sp>
          <p:nvSpPr>
            <p:cNvPr name="Freeform 22" id="22"/>
            <p:cNvSpPr/>
            <p:nvPr/>
          </p:nvSpPr>
          <p:spPr>
            <a:xfrm flipH="false" flipV="false" rot="0">
              <a:off x="0" y="0"/>
              <a:ext cx="1222800" cy="552536"/>
            </a:xfrm>
            <a:custGeom>
              <a:avLst/>
              <a:gdLst/>
              <a:ahLst/>
              <a:cxnLst/>
              <a:rect r="r" b="b" t="t" l="l"/>
              <a:pathLst>
                <a:path h="552536" w="1222800">
                  <a:moveTo>
                    <a:pt x="61033" y="0"/>
                  </a:moveTo>
                  <a:lnTo>
                    <a:pt x="1161767" y="0"/>
                  </a:lnTo>
                  <a:cubicBezTo>
                    <a:pt x="1195475" y="0"/>
                    <a:pt x="1222800" y="27325"/>
                    <a:pt x="1222800" y="61033"/>
                  </a:cubicBezTo>
                  <a:lnTo>
                    <a:pt x="1222800" y="491503"/>
                  </a:lnTo>
                  <a:cubicBezTo>
                    <a:pt x="1222800" y="525211"/>
                    <a:pt x="1195475" y="552536"/>
                    <a:pt x="1161767" y="552536"/>
                  </a:cubicBezTo>
                  <a:lnTo>
                    <a:pt x="61033" y="552536"/>
                  </a:lnTo>
                  <a:cubicBezTo>
                    <a:pt x="27325" y="552536"/>
                    <a:pt x="0" y="525211"/>
                    <a:pt x="0" y="491503"/>
                  </a:cubicBezTo>
                  <a:lnTo>
                    <a:pt x="0" y="61033"/>
                  </a:lnTo>
                  <a:cubicBezTo>
                    <a:pt x="0" y="27325"/>
                    <a:pt x="27325" y="0"/>
                    <a:pt x="61033" y="0"/>
                  </a:cubicBezTo>
                  <a:close/>
                </a:path>
              </a:pathLst>
            </a:custGeom>
            <a:solidFill>
              <a:srgbClr val="B2CFF9"/>
            </a:solidFill>
          </p:spPr>
        </p:sp>
        <p:sp>
          <p:nvSpPr>
            <p:cNvPr name="TextBox 23" id="23"/>
            <p:cNvSpPr txBox="true"/>
            <p:nvPr/>
          </p:nvSpPr>
          <p:spPr>
            <a:xfrm>
              <a:off x="0" y="-28575"/>
              <a:ext cx="1222800" cy="581111"/>
            </a:xfrm>
            <a:prstGeom prst="rect">
              <a:avLst/>
            </a:prstGeom>
          </p:spPr>
          <p:txBody>
            <a:bodyPr anchor="ctr" rtlCol="false" tIns="254000" lIns="254000" bIns="254000" rIns="254000"/>
            <a:lstStyle/>
            <a:p>
              <a:pPr algn="ctr">
                <a:lnSpc>
                  <a:spcPts val="3839"/>
                </a:lnSpc>
              </a:pPr>
              <a:r>
                <a:rPr lang="en-US" sz="3199">
                  <a:solidFill>
                    <a:srgbClr val="000000"/>
                  </a:solidFill>
                  <a:latin typeface="Poppins"/>
                  <a:ea typeface="Poppins"/>
                  <a:cs typeface="Poppins"/>
                  <a:sym typeface="Poppins"/>
                </a:rPr>
                <a:t>Statement of the Problem</a:t>
              </a:r>
            </a:p>
          </p:txBody>
        </p:sp>
      </p:grpSp>
      <p:grpSp>
        <p:nvGrpSpPr>
          <p:cNvPr name="Group 24" id="24"/>
          <p:cNvGrpSpPr/>
          <p:nvPr/>
        </p:nvGrpSpPr>
        <p:grpSpPr>
          <a:xfrm rot="0">
            <a:off x="8699937" y="6743056"/>
            <a:ext cx="3678620" cy="1662226"/>
            <a:chOff x="0" y="0"/>
            <a:chExt cx="1222800" cy="552536"/>
          </a:xfrm>
        </p:grpSpPr>
        <p:sp>
          <p:nvSpPr>
            <p:cNvPr name="Freeform 25" id="25"/>
            <p:cNvSpPr/>
            <p:nvPr/>
          </p:nvSpPr>
          <p:spPr>
            <a:xfrm flipH="false" flipV="false" rot="0">
              <a:off x="0" y="0"/>
              <a:ext cx="1222800" cy="552536"/>
            </a:xfrm>
            <a:custGeom>
              <a:avLst/>
              <a:gdLst/>
              <a:ahLst/>
              <a:cxnLst/>
              <a:rect r="r" b="b" t="t" l="l"/>
              <a:pathLst>
                <a:path h="552536" w="1222800">
                  <a:moveTo>
                    <a:pt x="61033" y="0"/>
                  </a:moveTo>
                  <a:lnTo>
                    <a:pt x="1161767" y="0"/>
                  </a:lnTo>
                  <a:cubicBezTo>
                    <a:pt x="1195475" y="0"/>
                    <a:pt x="1222800" y="27325"/>
                    <a:pt x="1222800" y="61033"/>
                  </a:cubicBezTo>
                  <a:lnTo>
                    <a:pt x="1222800" y="491503"/>
                  </a:lnTo>
                  <a:cubicBezTo>
                    <a:pt x="1222800" y="525211"/>
                    <a:pt x="1195475" y="552536"/>
                    <a:pt x="1161767" y="552536"/>
                  </a:cubicBezTo>
                  <a:lnTo>
                    <a:pt x="61033" y="552536"/>
                  </a:lnTo>
                  <a:cubicBezTo>
                    <a:pt x="27325" y="552536"/>
                    <a:pt x="0" y="525211"/>
                    <a:pt x="0" y="491503"/>
                  </a:cubicBezTo>
                  <a:lnTo>
                    <a:pt x="0" y="61033"/>
                  </a:lnTo>
                  <a:cubicBezTo>
                    <a:pt x="0" y="27325"/>
                    <a:pt x="27325" y="0"/>
                    <a:pt x="61033" y="0"/>
                  </a:cubicBezTo>
                  <a:close/>
                </a:path>
              </a:pathLst>
            </a:custGeom>
            <a:solidFill>
              <a:srgbClr val="B2CFF9"/>
            </a:solidFill>
          </p:spPr>
        </p:sp>
        <p:sp>
          <p:nvSpPr>
            <p:cNvPr name="TextBox 26" id="26"/>
            <p:cNvSpPr txBox="true"/>
            <p:nvPr/>
          </p:nvSpPr>
          <p:spPr>
            <a:xfrm>
              <a:off x="0" y="-28575"/>
              <a:ext cx="1222800" cy="581111"/>
            </a:xfrm>
            <a:prstGeom prst="rect">
              <a:avLst/>
            </a:prstGeom>
          </p:spPr>
          <p:txBody>
            <a:bodyPr anchor="ctr" rtlCol="false" tIns="254000" lIns="254000" bIns="254000" rIns="254000"/>
            <a:lstStyle/>
            <a:p>
              <a:pPr algn="ctr">
                <a:lnSpc>
                  <a:spcPts val="3839"/>
                </a:lnSpc>
              </a:pPr>
              <a:r>
                <a:rPr lang="en-US" sz="3199">
                  <a:solidFill>
                    <a:srgbClr val="000000"/>
                  </a:solidFill>
                  <a:latin typeface="Poppins"/>
                  <a:ea typeface="Poppins"/>
                  <a:cs typeface="Poppins"/>
                  <a:sym typeface="Poppins"/>
                </a:rPr>
                <a:t>Alternative Hypothesis</a:t>
              </a:r>
              <a:r>
                <a:rPr lang="en-US" sz="3199">
                  <a:solidFill>
                    <a:srgbClr val="000000"/>
                  </a:solidFill>
                  <a:latin typeface="Poppins"/>
                  <a:ea typeface="Poppins"/>
                  <a:cs typeface="Poppins"/>
                  <a:sym typeface="Poppins"/>
                </a:rPr>
                <a:t> </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1471366"/>
            <a:ext cx="9946959" cy="16679352"/>
          </a:xfrm>
          <a:custGeom>
            <a:avLst/>
            <a:gdLst/>
            <a:ahLst/>
            <a:cxnLst/>
            <a:rect r="r" b="b" t="t" l="l"/>
            <a:pathLst>
              <a:path h="16679352" w="9946959">
                <a:moveTo>
                  <a:pt x="0" y="16679352"/>
                </a:moveTo>
                <a:lnTo>
                  <a:pt x="9946959" y="16679352"/>
                </a:lnTo>
                <a:lnTo>
                  <a:pt x="9946959" y="0"/>
                </a:lnTo>
                <a:lnTo>
                  <a:pt x="0" y="0"/>
                </a:lnTo>
                <a:lnTo>
                  <a:pt x="0" y="1667935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03222" y="1028700"/>
            <a:ext cx="5486400" cy="8229600"/>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25000" t="0" r="-25000" b="0"/>
              </a:stretch>
            </a:blipFill>
          </p:spPr>
        </p:sp>
      </p:grpSp>
      <p:sp>
        <p:nvSpPr>
          <p:cNvPr name="Freeform 5" id="5"/>
          <p:cNvSpPr/>
          <p:nvPr/>
        </p:nvSpPr>
        <p:spPr>
          <a:xfrm flipH="false" flipV="false" rot="0">
            <a:off x="15422489" y="7641953"/>
            <a:ext cx="1836811" cy="2024541"/>
          </a:xfrm>
          <a:custGeom>
            <a:avLst/>
            <a:gdLst/>
            <a:ahLst/>
            <a:cxnLst/>
            <a:rect r="r" b="b" t="t" l="l"/>
            <a:pathLst>
              <a:path h="2024541" w="1836811">
                <a:moveTo>
                  <a:pt x="0" y="0"/>
                </a:moveTo>
                <a:lnTo>
                  <a:pt x="1836811" y="0"/>
                </a:lnTo>
                <a:lnTo>
                  <a:pt x="1836811" y="2024541"/>
                </a:lnTo>
                <a:lnTo>
                  <a:pt x="0" y="20245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0">
            <a:off x="10928513" y="781807"/>
            <a:ext cx="1797618" cy="1981342"/>
          </a:xfrm>
          <a:custGeom>
            <a:avLst/>
            <a:gdLst/>
            <a:ahLst/>
            <a:cxnLst/>
            <a:rect r="r" b="b" t="t" l="l"/>
            <a:pathLst>
              <a:path h="1981342" w="1797618">
                <a:moveTo>
                  <a:pt x="1797618" y="1981342"/>
                </a:moveTo>
                <a:lnTo>
                  <a:pt x="0" y="1981342"/>
                </a:lnTo>
                <a:lnTo>
                  <a:pt x="0" y="0"/>
                </a:lnTo>
                <a:lnTo>
                  <a:pt x="1797618" y="0"/>
                </a:lnTo>
                <a:lnTo>
                  <a:pt x="1797618" y="198134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8655736">
            <a:off x="8747894" y="5492101"/>
            <a:ext cx="1942426" cy="2322466"/>
          </a:xfrm>
          <a:custGeom>
            <a:avLst/>
            <a:gdLst/>
            <a:ahLst/>
            <a:cxnLst/>
            <a:rect r="r" b="b" t="t" l="l"/>
            <a:pathLst>
              <a:path h="2322466" w="1942426">
                <a:moveTo>
                  <a:pt x="1942426" y="0"/>
                </a:moveTo>
                <a:lnTo>
                  <a:pt x="0" y="0"/>
                </a:lnTo>
                <a:lnTo>
                  <a:pt x="0" y="2322466"/>
                </a:lnTo>
                <a:lnTo>
                  <a:pt x="1942426" y="2322466"/>
                </a:lnTo>
                <a:lnTo>
                  <a:pt x="194242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707259" y="1328096"/>
            <a:ext cx="6532441" cy="8406231"/>
            <a:chOff x="0" y="0"/>
            <a:chExt cx="8709921" cy="11208309"/>
          </a:xfrm>
        </p:grpSpPr>
        <p:sp>
          <p:nvSpPr>
            <p:cNvPr name="TextBox 9" id="9"/>
            <p:cNvSpPr txBox="true"/>
            <p:nvPr/>
          </p:nvSpPr>
          <p:spPr>
            <a:xfrm rot="0">
              <a:off x="0" y="2486159"/>
              <a:ext cx="8709921" cy="8722150"/>
            </a:xfrm>
            <a:prstGeom prst="rect">
              <a:avLst/>
            </a:prstGeom>
          </p:spPr>
          <p:txBody>
            <a:bodyPr anchor="t" rtlCol="false" tIns="0" lIns="0" bIns="0" rIns="0">
              <a:spAutoFit/>
            </a:bodyPr>
            <a:lstStyle/>
            <a:p>
              <a:pPr algn="ctr">
                <a:lnSpc>
                  <a:spcPts val="3964"/>
                </a:lnSpc>
              </a:pPr>
              <a:r>
                <a:rPr lang="en-US" sz="3049">
                  <a:solidFill>
                    <a:srgbClr val="000000"/>
                  </a:solidFill>
                  <a:latin typeface="Poppins"/>
                  <a:ea typeface="Poppins"/>
                  <a:cs typeface="Poppins"/>
                  <a:sym typeface="Poppins"/>
                </a:rPr>
                <a:t>CoVotingSys is designed to make the voting process for IT Council elections at PHINMA University of Iloilo more transparent, secure, and accessible for students. By using modern technology, the system ensures a fair and trustworthy election experience, addressing the common issues with traditional methods like Google Forms, and creating a more reliable way for students to participate confidently.</a:t>
              </a:r>
            </a:p>
          </p:txBody>
        </p:sp>
        <p:sp>
          <p:nvSpPr>
            <p:cNvPr name="TextBox 10" id="10"/>
            <p:cNvSpPr txBox="true"/>
            <p:nvPr/>
          </p:nvSpPr>
          <p:spPr>
            <a:xfrm rot="0">
              <a:off x="0" y="1628220"/>
              <a:ext cx="8709921" cy="608057"/>
            </a:xfrm>
            <a:prstGeom prst="rect">
              <a:avLst/>
            </a:prstGeom>
          </p:spPr>
          <p:txBody>
            <a:bodyPr anchor="t" rtlCol="false" tIns="0" lIns="0" bIns="0" rIns="0">
              <a:spAutoFit/>
            </a:bodyPr>
            <a:lstStyle/>
            <a:p>
              <a:pPr algn="ctr">
                <a:lnSpc>
                  <a:spcPts val="3715"/>
                </a:lnSpc>
              </a:pPr>
            </a:p>
          </p:txBody>
        </p:sp>
        <p:sp>
          <p:nvSpPr>
            <p:cNvPr name="TextBox 11" id="11"/>
            <p:cNvSpPr txBox="true"/>
            <p:nvPr/>
          </p:nvSpPr>
          <p:spPr>
            <a:xfrm rot="0">
              <a:off x="0" y="0"/>
              <a:ext cx="8709921" cy="1341022"/>
            </a:xfrm>
            <a:prstGeom prst="rect">
              <a:avLst/>
            </a:prstGeom>
          </p:spPr>
          <p:txBody>
            <a:bodyPr anchor="t" rtlCol="false" tIns="0" lIns="0" bIns="0" rIns="0">
              <a:spAutoFit/>
            </a:bodyPr>
            <a:lstStyle/>
            <a:p>
              <a:pPr algn="ctr">
                <a:lnSpc>
                  <a:spcPts val="7950"/>
                </a:lnSpc>
              </a:pPr>
              <a:r>
                <a:rPr lang="en-US" b="true" sz="6625" spc="-331">
                  <a:solidFill>
                    <a:srgbClr val="000000"/>
                  </a:solidFill>
                  <a:latin typeface="League Spartan"/>
                  <a:ea typeface="League Spartan"/>
                  <a:cs typeface="League Spartan"/>
                  <a:sym typeface="League Spartan"/>
                </a:rPr>
                <a:t>INTRODUCTION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88155" y="544349"/>
            <a:ext cx="10152731" cy="9198301"/>
            <a:chOff x="0" y="0"/>
            <a:chExt cx="2554282" cy="2314161"/>
          </a:xfrm>
        </p:grpSpPr>
        <p:sp>
          <p:nvSpPr>
            <p:cNvPr name="Freeform 3" id="3"/>
            <p:cNvSpPr/>
            <p:nvPr/>
          </p:nvSpPr>
          <p:spPr>
            <a:xfrm flipH="false" flipV="false" rot="0">
              <a:off x="0" y="0"/>
              <a:ext cx="2554282" cy="2314161"/>
            </a:xfrm>
            <a:custGeom>
              <a:avLst/>
              <a:gdLst/>
              <a:ahLst/>
              <a:cxnLst/>
              <a:rect r="r" b="b" t="t" l="l"/>
              <a:pathLst>
                <a:path h="2314161" w="2554282">
                  <a:moveTo>
                    <a:pt x="0" y="0"/>
                  </a:moveTo>
                  <a:lnTo>
                    <a:pt x="2554282" y="0"/>
                  </a:lnTo>
                  <a:lnTo>
                    <a:pt x="2554282" y="2314161"/>
                  </a:lnTo>
                  <a:lnTo>
                    <a:pt x="0" y="2314161"/>
                  </a:lnTo>
                  <a:close/>
                </a:path>
              </a:pathLst>
            </a:custGeom>
            <a:solidFill>
              <a:srgbClr val="383084"/>
            </a:solidFill>
          </p:spPr>
        </p:sp>
        <p:sp>
          <p:nvSpPr>
            <p:cNvPr name="TextBox 4" id="4"/>
            <p:cNvSpPr txBox="true"/>
            <p:nvPr/>
          </p:nvSpPr>
          <p:spPr>
            <a:xfrm>
              <a:off x="0" y="-28575"/>
              <a:ext cx="2554282" cy="2342736"/>
            </a:xfrm>
            <a:prstGeom prst="rect">
              <a:avLst/>
            </a:prstGeom>
          </p:spPr>
          <p:txBody>
            <a:bodyPr anchor="ctr" rtlCol="false" tIns="69463" lIns="69463" bIns="69463" rIns="69463"/>
            <a:lstStyle/>
            <a:p>
              <a:pPr algn="ctr">
                <a:lnSpc>
                  <a:spcPts val="2060"/>
                </a:lnSpc>
              </a:pPr>
            </a:p>
          </p:txBody>
        </p:sp>
      </p:grpSp>
      <p:sp>
        <p:nvSpPr>
          <p:cNvPr name="Freeform 5" id="5"/>
          <p:cNvSpPr/>
          <p:nvPr/>
        </p:nvSpPr>
        <p:spPr>
          <a:xfrm flipH="false" flipV="false" rot="0">
            <a:off x="6397665" y="544349"/>
            <a:ext cx="4723904" cy="4749812"/>
          </a:xfrm>
          <a:custGeom>
            <a:avLst/>
            <a:gdLst/>
            <a:ahLst/>
            <a:cxnLst/>
            <a:rect r="r" b="b" t="t" l="l"/>
            <a:pathLst>
              <a:path h="4749812" w="4723904">
                <a:moveTo>
                  <a:pt x="0" y="0"/>
                </a:moveTo>
                <a:lnTo>
                  <a:pt x="4723904" y="0"/>
                </a:lnTo>
                <a:lnTo>
                  <a:pt x="4723904" y="4749813"/>
                </a:lnTo>
                <a:lnTo>
                  <a:pt x="0" y="4749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97665" y="4992838"/>
            <a:ext cx="4723904" cy="4749812"/>
          </a:xfrm>
          <a:custGeom>
            <a:avLst/>
            <a:gdLst/>
            <a:ahLst/>
            <a:cxnLst/>
            <a:rect r="r" b="b" t="t" l="l"/>
            <a:pathLst>
              <a:path h="4749812" w="4723904">
                <a:moveTo>
                  <a:pt x="0" y="0"/>
                </a:moveTo>
                <a:lnTo>
                  <a:pt x="4723904" y="0"/>
                </a:lnTo>
                <a:lnTo>
                  <a:pt x="4723904" y="4749813"/>
                </a:lnTo>
                <a:lnTo>
                  <a:pt x="0" y="4749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1442" y="510608"/>
            <a:ext cx="1939445" cy="1523346"/>
          </a:xfrm>
          <a:custGeom>
            <a:avLst/>
            <a:gdLst/>
            <a:ahLst/>
            <a:cxnLst/>
            <a:rect r="r" b="b" t="t" l="l"/>
            <a:pathLst>
              <a:path h="1523346" w="1939445">
                <a:moveTo>
                  <a:pt x="0" y="0"/>
                </a:moveTo>
                <a:lnTo>
                  <a:pt x="1939444" y="0"/>
                </a:lnTo>
                <a:lnTo>
                  <a:pt x="1939444" y="1523345"/>
                </a:lnTo>
                <a:lnTo>
                  <a:pt x="0" y="1523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07861" y="1477579"/>
            <a:ext cx="6066759" cy="10172919"/>
          </a:xfrm>
          <a:custGeom>
            <a:avLst/>
            <a:gdLst/>
            <a:ahLst/>
            <a:cxnLst/>
            <a:rect r="r" b="b" t="t" l="l"/>
            <a:pathLst>
              <a:path h="10172919" w="6066759">
                <a:moveTo>
                  <a:pt x="0" y="0"/>
                </a:moveTo>
                <a:lnTo>
                  <a:pt x="6066759" y="0"/>
                </a:lnTo>
                <a:lnTo>
                  <a:pt x="6066759" y="10172919"/>
                </a:lnTo>
                <a:lnTo>
                  <a:pt x="0" y="101729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939475">
            <a:off x="-1300695" y="2450385"/>
            <a:ext cx="3072538" cy="3259988"/>
          </a:xfrm>
          <a:custGeom>
            <a:avLst/>
            <a:gdLst/>
            <a:ahLst/>
            <a:cxnLst/>
            <a:rect r="r" b="b" t="t" l="l"/>
            <a:pathLst>
              <a:path h="3259988" w="3072538">
                <a:moveTo>
                  <a:pt x="0" y="0"/>
                </a:moveTo>
                <a:lnTo>
                  <a:pt x="3072538" y="0"/>
                </a:lnTo>
                <a:lnTo>
                  <a:pt x="3072538" y="3259987"/>
                </a:lnTo>
                <a:lnTo>
                  <a:pt x="0" y="32599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839979" y="3057036"/>
            <a:ext cx="5925754" cy="9331896"/>
          </a:xfrm>
          <a:custGeom>
            <a:avLst/>
            <a:gdLst/>
            <a:ahLst/>
            <a:cxnLst/>
            <a:rect r="r" b="b" t="t" l="l"/>
            <a:pathLst>
              <a:path h="9331896" w="5925754">
                <a:moveTo>
                  <a:pt x="0" y="0"/>
                </a:moveTo>
                <a:lnTo>
                  <a:pt x="5925754" y="0"/>
                </a:lnTo>
                <a:lnTo>
                  <a:pt x="5925754" y="9331896"/>
                </a:lnTo>
                <a:lnTo>
                  <a:pt x="0" y="93318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7488155" y="1248511"/>
            <a:ext cx="9700667" cy="7917834"/>
            <a:chOff x="0" y="0"/>
            <a:chExt cx="12934222" cy="10557112"/>
          </a:xfrm>
        </p:grpSpPr>
        <p:sp>
          <p:nvSpPr>
            <p:cNvPr name="TextBox 12" id="12"/>
            <p:cNvSpPr txBox="true"/>
            <p:nvPr/>
          </p:nvSpPr>
          <p:spPr>
            <a:xfrm rot="0">
              <a:off x="0" y="3091090"/>
              <a:ext cx="12934222" cy="7466023"/>
            </a:xfrm>
            <a:prstGeom prst="rect">
              <a:avLst/>
            </a:prstGeom>
          </p:spPr>
          <p:txBody>
            <a:bodyPr anchor="t" rtlCol="false" tIns="0" lIns="0" bIns="0" rIns="0">
              <a:spAutoFit/>
            </a:bodyPr>
            <a:lstStyle/>
            <a:p>
              <a:pPr algn="l">
                <a:lnSpc>
                  <a:spcPts val="4404"/>
                </a:lnSpc>
              </a:pPr>
              <a:r>
                <a:rPr lang="en-US" sz="3387">
                  <a:solidFill>
                    <a:srgbClr val="FFFFFF"/>
                  </a:solidFill>
                  <a:latin typeface="Poppins"/>
                  <a:ea typeface="Poppins"/>
                  <a:cs typeface="Poppins"/>
                  <a:sym typeface="Poppins"/>
                </a:rPr>
                <a:t>The voting system currently used for the College of Information Technology Education (CITE) Council</a:t>
              </a:r>
              <a:r>
                <a:rPr lang="en-US" sz="3387">
                  <a:solidFill>
                    <a:srgbClr val="FFFFFF"/>
                  </a:solidFill>
                  <a:latin typeface="Poppins"/>
                  <a:ea typeface="Poppins"/>
                  <a:cs typeface="Poppins"/>
                  <a:sym typeface="Poppins"/>
                </a:rPr>
                <a:t> voting elections falls short in key areas like accessibility, security, and fairness,  generating real-time results, and real-time number of votes every year levels. This project aims to improve the system, making it more reliable, secure, and user-friendly so that students can participate with confidence in a fair and transparent election.</a:t>
              </a:r>
            </a:p>
          </p:txBody>
        </p:sp>
        <p:sp>
          <p:nvSpPr>
            <p:cNvPr name="TextBox 13" id="13"/>
            <p:cNvSpPr txBox="true"/>
            <p:nvPr/>
          </p:nvSpPr>
          <p:spPr>
            <a:xfrm rot="0">
              <a:off x="0" y="0"/>
              <a:ext cx="12934222" cy="2583245"/>
            </a:xfrm>
            <a:prstGeom prst="rect">
              <a:avLst/>
            </a:prstGeom>
          </p:spPr>
          <p:txBody>
            <a:bodyPr anchor="t" rtlCol="false" tIns="0" lIns="0" bIns="0" rIns="0">
              <a:spAutoFit/>
            </a:bodyPr>
            <a:lstStyle/>
            <a:p>
              <a:pPr algn="l">
                <a:lnSpc>
                  <a:spcPts val="7696"/>
                </a:lnSpc>
              </a:pPr>
              <a:r>
                <a:rPr lang="en-US" b="true" sz="6413" spc="-320">
                  <a:solidFill>
                    <a:srgbClr val="FFFFFF"/>
                  </a:solidFill>
                  <a:latin typeface="League Spartan"/>
                  <a:ea typeface="League Spartan"/>
                  <a:cs typeface="League Spartan"/>
                  <a:sym typeface="League Spartan"/>
                </a:rPr>
                <a:t>Statement of the Problem</a:t>
              </a:r>
            </a:p>
          </p:txBody>
        </p:sp>
      </p:grpSp>
      <p:sp>
        <p:nvSpPr>
          <p:cNvPr name="Freeform 14" id="14"/>
          <p:cNvSpPr/>
          <p:nvPr/>
        </p:nvSpPr>
        <p:spPr>
          <a:xfrm flipH="false" flipV="false" rot="-6344201">
            <a:off x="16363531" y="7828323"/>
            <a:ext cx="1177311" cy="3828655"/>
          </a:xfrm>
          <a:custGeom>
            <a:avLst/>
            <a:gdLst/>
            <a:ahLst/>
            <a:cxnLst/>
            <a:rect r="r" b="b" t="t" l="l"/>
            <a:pathLst>
              <a:path h="3828655" w="1177311">
                <a:moveTo>
                  <a:pt x="0" y="0"/>
                </a:moveTo>
                <a:lnTo>
                  <a:pt x="1177312" y="0"/>
                </a:lnTo>
                <a:lnTo>
                  <a:pt x="1177312" y="3828655"/>
                </a:lnTo>
                <a:lnTo>
                  <a:pt x="0" y="38286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5033577">
            <a:off x="4731021" y="6313207"/>
            <a:ext cx="1091094" cy="1775448"/>
          </a:xfrm>
          <a:custGeom>
            <a:avLst/>
            <a:gdLst/>
            <a:ahLst/>
            <a:cxnLst/>
            <a:rect r="r" b="b" t="t" l="l"/>
            <a:pathLst>
              <a:path h="1775448" w="1091094">
                <a:moveTo>
                  <a:pt x="0" y="0"/>
                </a:moveTo>
                <a:lnTo>
                  <a:pt x="1091094" y="0"/>
                </a:lnTo>
                <a:lnTo>
                  <a:pt x="1091094" y="1775448"/>
                </a:lnTo>
                <a:lnTo>
                  <a:pt x="0" y="17754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608743">
            <a:off x="3444096" y="2282003"/>
            <a:ext cx="1170229" cy="1274506"/>
          </a:xfrm>
          <a:custGeom>
            <a:avLst/>
            <a:gdLst/>
            <a:ahLst/>
            <a:cxnLst/>
            <a:rect r="r" b="b" t="t" l="l"/>
            <a:pathLst>
              <a:path h="1274506" w="1170229">
                <a:moveTo>
                  <a:pt x="0" y="0"/>
                </a:moveTo>
                <a:lnTo>
                  <a:pt x="1170229" y="0"/>
                </a:lnTo>
                <a:lnTo>
                  <a:pt x="1170229" y="1274506"/>
                </a:lnTo>
                <a:lnTo>
                  <a:pt x="0" y="127450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2519" y="4746609"/>
            <a:ext cx="4430243" cy="4454541"/>
          </a:xfrm>
          <a:custGeom>
            <a:avLst/>
            <a:gdLst/>
            <a:ahLst/>
            <a:cxnLst/>
            <a:rect r="r" b="b" t="t" l="l"/>
            <a:pathLst>
              <a:path h="4454541" w="4430243">
                <a:moveTo>
                  <a:pt x="0" y="0"/>
                </a:moveTo>
                <a:lnTo>
                  <a:pt x="4430243" y="0"/>
                </a:lnTo>
                <a:lnTo>
                  <a:pt x="4430243" y="4454541"/>
                </a:lnTo>
                <a:lnTo>
                  <a:pt x="0" y="4454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20522" y="1149235"/>
            <a:ext cx="4430243" cy="4454541"/>
          </a:xfrm>
          <a:custGeom>
            <a:avLst/>
            <a:gdLst/>
            <a:ahLst/>
            <a:cxnLst/>
            <a:rect r="r" b="b" t="t" l="l"/>
            <a:pathLst>
              <a:path h="4454541" w="4430243">
                <a:moveTo>
                  <a:pt x="0" y="0"/>
                </a:moveTo>
                <a:lnTo>
                  <a:pt x="4430243" y="0"/>
                </a:lnTo>
                <a:lnTo>
                  <a:pt x="4430243" y="4454541"/>
                </a:lnTo>
                <a:lnTo>
                  <a:pt x="0" y="4454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10903" y="1645356"/>
            <a:ext cx="13066193" cy="6996288"/>
            <a:chOff x="0" y="0"/>
            <a:chExt cx="4343297" cy="2325617"/>
          </a:xfrm>
        </p:grpSpPr>
        <p:sp>
          <p:nvSpPr>
            <p:cNvPr name="Freeform 5" id="5"/>
            <p:cNvSpPr/>
            <p:nvPr/>
          </p:nvSpPr>
          <p:spPr>
            <a:xfrm flipH="false" flipV="false" rot="0">
              <a:off x="0" y="0"/>
              <a:ext cx="4343297" cy="2325617"/>
            </a:xfrm>
            <a:custGeom>
              <a:avLst/>
              <a:gdLst/>
              <a:ahLst/>
              <a:cxnLst/>
              <a:rect r="r" b="b" t="t" l="l"/>
              <a:pathLst>
                <a:path h="2325617" w="4343297">
                  <a:moveTo>
                    <a:pt x="17183" y="0"/>
                  </a:moveTo>
                  <a:lnTo>
                    <a:pt x="4326114" y="0"/>
                  </a:lnTo>
                  <a:cubicBezTo>
                    <a:pt x="4335604" y="0"/>
                    <a:pt x="4343297" y="7693"/>
                    <a:pt x="4343297" y="17183"/>
                  </a:cubicBezTo>
                  <a:lnTo>
                    <a:pt x="4343297" y="2308434"/>
                  </a:lnTo>
                  <a:cubicBezTo>
                    <a:pt x="4343297" y="2317924"/>
                    <a:pt x="4335604" y="2325617"/>
                    <a:pt x="4326114" y="2325617"/>
                  </a:cubicBezTo>
                  <a:lnTo>
                    <a:pt x="17183" y="2325617"/>
                  </a:lnTo>
                  <a:cubicBezTo>
                    <a:pt x="7693" y="2325617"/>
                    <a:pt x="0" y="2317924"/>
                    <a:pt x="0" y="2308434"/>
                  </a:cubicBezTo>
                  <a:lnTo>
                    <a:pt x="0" y="17183"/>
                  </a:lnTo>
                  <a:cubicBezTo>
                    <a:pt x="0" y="7693"/>
                    <a:pt x="7693" y="0"/>
                    <a:pt x="17183" y="0"/>
                  </a:cubicBezTo>
                  <a:close/>
                </a:path>
              </a:pathLst>
            </a:custGeom>
            <a:solidFill>
              <a:srgbClr val="FFFFFF"/>
            </a:solidFill>
          </p:spPr>
        </p:sp>
        <p:sp>
          <p:nvSpPr>
            <p:cNvPr name="TextBox 6" id="6"/>
            <p:cNvSpPr txBox="true"/>
            <p:nvPr/>
          </p:nvSpPr>
          <p:spPr>
            <a:xfrm>
              <a:off x="0" y="-28575"/>
              <a:ext cx="4343297" cy="2354192"/>
            </a:xfrm>
            <a:prstGeom prst="rect">
              <a:avLst/>
            </a:prstGeom>
          </p:spPr>
          <p:txBody>
            <a:bodyPr anchor="ctr" rtlCol="false" tIns="50800" lIns="50800" bIns="50800" rIns="50800"/>
            <a:lstStyle/>
            <a:p>
              <a:pPr algn="ctr">
                <a:lnSpc>
                  <a:spcPts val="1679"/>
                </a:lnSpc>
              </a:pPr>
            </a:p>
          </p:txBody>
        </p:sp>
      </p:grpSp>
      <p:sp>
        <p:nvSpPr>
          <p:cNvPr name="TextBox 7" id="7"/>
          <p:cNvSpPr txBox="true"/>
          <p:nvPr/>
        </p:nvSpPr>
        <p:spPr>
          <a:xfrm rot="0">
            <a:off x="3246329" y="4258727"/>
            <a:ext cx="12050176" cy="3752311"/>
          </a:xfrm>
          <a:prstGeom prst="rect">
            <a:avLst/>
          </a:prstGeom>
        </p:spPr>
        <p:txBody>
          <a:bodyPr anchor="t" rtlCol="false" tIns="0" lIns="0" bIns="0" rIns="0">
            <a:spAutoFit/>
          </a:bodyPr>
          <a:lstStyle/>
          <a:p>
            <a:pPr algn="l">
              <a:lnSpc>
                <a:spcPts val="5905"/>
              </a:lnSpc>
            </a:pPr>
            <a:r>
              <a:rPr lang="en-US" sz="4542">
                <a:solidFill>
                  <a:srgbClr val="000000"/>
                </a:solidFill>
                <a:latin typeface="Poppins"/>
                <a:ea typeface="Poppins"/>
                <a:cs typeface="Poppins"/>
                <a:sym typeface="Poppins"/>
              </a:rPr>
              <a:t>There is a significant relationship between the accessibility, security, and fairness of the voting system and the trust of IT students in the election process as well as reduction of possible threats.</a:t>
            </a:r>
          </a:p>
        </p:txBody>
      </p:sp>
      <p:sp>
        <p:nvSpPr>
          <p:cNvPr name="TextBox 8" id="8"/>
          <p:cNvSpPr txBox="true"/>
          <p:nvPr/>
        </p:nvSpPr>
        <p:spPr>
          <a:xfrm rot="0">
            <a:off x="2610903" y="2847868"/>
            <a:ext cx="13066193" cy="1057275"/>
          </a:xfrm>
          <a:prstGeom prst="rect">
            <a:avLst/>
          </a:prstGeom>
        </p:spPr>
        <p:txBody>
          <a:bodyPr anchor="t" rtlCol="false" tIns="0" lIns="0" bIns="0" rIns="0">
            <a:spAutoFit/>
          </a:bodyPr>
          <a:lstStyle/>
          <a:p>
            <a:pPr algn="ctr">
              <a:lnSpc>
                <a:spcPts val="8399"/>
              </a:lnSpc>
            </a:pPr>
            <a:r>
              <a:rPr lang="en-US" b="true" sz="6999" spc="-349">
                <a:solidFill>
                  <a:srgbClr val="000000"/>
                </a:solidFill>
                <a:latin typeface="League Spartan"/>
                <a:ea typeface="League Spartan"/>
                <a:cs typeface="League Spartan"/>
                <a:sym typeface="League Spartan"/>
              </a:rPr>
              <a:t>ALTERNATIVE HYPOTHESIS</a:t>
            </a:r>
          </a:p>
        </p:txBody>
      </p:sp>
      <p:sp>
        <p:nvSpPr>
          <p:cNvPr name="Freeform 9" id="9"/>
          <p:cNvSpPr/>
          <p:nvPr/>
        </p:nvSpPr>
        <p:spPr>
          <a:xfrm flipH="false" flipV="false" rot="0">
            <a:off x="8526766" y="990466"/>
            <a:ext cx="1234469" cy="1309781"/>
          </a:xfrm>
          <a:custGeom>
            <a:avLst/>
            <a:gdLst/>
            <a:ahLst/>
            <a:cxnLst/>
            <a:rect r="r" b="b" t="t" l="l"/>
            <a:pathLst>
              <a:path h="1309781" w="1234469">
                <a:moveTo>
                  <a:pt x="0" y="0"/>
                </a:moveTo>
                <a:lnTo>
                  <a:pt x="1234468" y="0"/>
                </a:lnTo>
                <a:lnTo>
                  <a:pt x="1234468" y="1309780"/>
                </a:lnTo>
                <a:lnTo>
                  <a:pt x="0" y="1309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97265">
            <a:off x="15952051" y="8799853"/>
            <a:ext cx="928715" cy="916895"/>
          </a:xfrm>
          <a:custGeom>
            <a:avLst/>
            <a:gdLst/>
            <a:ahLst/>
            <a:cxnLst/>
            <a:rect r="r" b="b" t="t" l="l"/>
            <a:pathLst>
              <a:path h="916895" w="928715">
                <a:moveTo>
                  <a:pt x="0" y="0"/>
                </a:moveTo>
                <a:lnTo>
                  <a:pt x="928715" y="0"/>
                </a:lnTo>
                <a:lnTo>
                  <a:pt x="928715" y="916894"/>
                </a:lnTo>
                <a:lnTo>
                  <a:pt x="0" y="916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3934757">
            <a:off x="17174123" y="6529833"/>
            <a:ext cx="1068924" cy="1972846"/>
          </a:xfrm>
          <a:custGeom>
            <a:avLst/>
            <a:gdLst/>
            <a:ahLst/>
            <a:cxnLst/>
            <a:rect r="r" b="b" t="t" l="l"/>
            <a:pathLst>
              <a:path h="1972846" w="1068924">
                <a:moveTo>
                  <a:pt x="0" y="0"/>
                </a:moveTo>
                <a:lnTo>
                  <a:pt x="1068924" y="0"/>
                </a:lnTo>
                <a:lnTo>
                  <a:pt x="1068924" y="1972846"/>
                </a:lnTo>
                <a:lnTo>
                  <a:pt x="0" y="1972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9356114">
            <a:off x="-533578" y="-623327"/>
            <a:ext cx="3457241" cy="2319495"/>
          </a:xfrm>
          <a:custGeom>
            <a:avLst/>
            <a:gdLst/>
            <a:ahLst/>
            <a:cxnLst/>
            <a:rect r="r" b="b" t="t" l="l"/>
            <a:pathLst>
              <a:path h="2319495" w="3457241">
                <a:moveTo>
                  <a:pt x="0" y="0"/>
                </a:moveTo>
                <a:lnTo>
                  <a:pt x="3457241" y="0"/>
                </a:lnTo>
                <a:lnTo>
                  <a:pt x="3457241" y="2319495"/>
                </a:lnTo>
                <a:lnTo>
                  <a:pt x="0" y="23194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2519" y="4746609"/>
            <a:ext cx="4430243" cy="4454541"/>
          </a:xfrm>
          <a:custGeom>
            <a:avLst/>
            <a:gdLst/>
            <a:ahLst/>
            <a:cxnLst/>
            <a:rect r="r" b="b" t="t" l="l"/>
            <a:pathLst>
              <a:path h="4454541" w="4430243">
                <a:moveTo>
                  <a:pt x="0" y="0"/>
                </a:moveTo>
                <a:lnTo>
                  <a:pt x="4430243" y="0"/>
                </a:lnTo>
                <a:lnTo>
                  <a:pt x="4430243" y="4454541"/>
                </a:lnTo>
                <a:lnTo>
                  <a:pt x="0" y="4454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20522" y="1149235"/>
            <a:ext cx="4430243" cy="4454541"/>
          </a:xfrm>
          <a:custGeom>
            <a:avLst/>
            <a:gdLst/>
            <a:ahLst/>
            <a:cxnLst/>
            <a:rect r="r" b="b" t="t" l="l"/>
            <a:pathLst>
              <a:path h="4454541" w="4430243">
                <a:moveTo>
                  <a:pt x="0" y="0"/>
                </a:moveTo>
                <a:lnTo>
                  <a:pt x="4430243" y="0"/>
                </a:lnTo>
                <a:lnTo>
                  <a:pt x="4430243" y="4454541"/>
                </a:lnTo>
                <a:lnTo>
                  <a:pt x="0" y="4454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10903" y="1645356"/>
            <a:ext cx="13066193" cy="6996288"/>
            <a:chOff x="0" y="0"/>
            <a:chExt cx="4343297" cy="2325617"/>
          </a:xfrm>
        </p:grpSpPr>
        <p:sp>
          <p:nvSpPr>
            <p:cNvPr name="Freeform 5" id="5"/>
            <p:cNvSpPr/>
            <p:nvPr/>
          </p:nvSpPr>
          <p:spPr>
            <a:xfrm flipH="false" flipV="false" rot="0">
              <a:off x="0" y="0"/>
              <a:ext cx="4343297" cy="2325617"/>
            </a:xfrm>
            <a:custGeom>
              <a:avLst/>
              <a:gdLst/>
              <a:ahLst/>
              <a:cxnLst/>
              <a:rect r="r" b="b" t="t" l="l"/>
              <a:pathLst>
                <a:path h="2325617" w="4343297">
                  <a:moveTo>
                    <a:pt x="17183" y="0"/>
                  </a:moveTo>
                  <a:lnTo>
                    <a:pt x="4326114" y="0"/>
                  </a:lnTo>
                  <a:cubicBezTo>
                    <a:pt x="4335604" y="0"/>
                    <a:pt x="4343297" y="7693"/>
                    <a:pt x="4343297" y="17183"/>
                  </a:cubicBezTo>
                  <a:lnTo>
                    <a:pt x="4343297" y="2308434"/>
                  </a:lnTo>
                  <a:cubicBezTo>
                    <a:pt x="4343297" y="2317924"/>
                    <a:pt x="4335604" y="2325617"/>
                    <a:pt x="4326114" y="2325617"/>
                  </a:cubicBezTo>
                  <a:lnTo>
                    <a:pt x="17183" y="2325617"/>
                  </a:lnTo>
                  <a:cubicBezTo>
                    <a:pt x="7693" y="2325617"/>
                    <a:pt x="0" y="2317924"/>
                    <a:pt x="0" y="2308434"/>
                  </a:cubicBezTo>
                  <a:lnTo>
                    <a:pt x="0" y="17183"/>
                  </a:lnTo>
                  <a:cubicBezTo>
                    <a:pt x="0" y="7693"/>
                    <a:pt x="7693" y="0"/>
                    <a:pt x="17183" y="0"/>
                  </a:cubicBezTo>
                  <a:close/>
                </a:path>
              </a:pathLst>
            </a:custGeom>
            <a:solidFill>
              <a:srgbClr val="FFFFFF"/>
            </a:solidFill>
          </p:spPr>
        </p:sp>
        <p:sp>
          <p:nvSpPr>
            <p:cNvPr name="TextBox 6" id="6"/>
            <p:cNvSpPr txBox="true"/>
            <p:nvPr/>
          </p:nvSpPr>
          <p:spPr>
            <a:xfrm>
              <a:off x="0" y="-28575"/>
              <a:ext cx="4343297" cy="2354192"/>
            </a:xfrm>
            <a:prstGeom prst="rect">
              <a:avLst/>
            </a:prstGeom>
          </p:spPr>
          <p:txBody>
            <a:bodyPr anchor="ctr" rtlCol="false" tIns="50800" lIns="50800" bIns="50800" rIns="50800"/>
            <a:lstStyle/>
            <a:p>
              <a:pPr algn="ctr">
                <a:lnSpc>
                  <a:spcPts val="1679"/>
                </a:lnSpc>
              </a:pPr>
            </a:p>
          </p:txBody>
        </p:sp>
      </p:grpSp>
      <p:sp>
        <p:nvSpPr>
          <p:cNvPr name="TextBox 7" id="7"/>
          <p:cNvSpPr txBox="true"/>
          <p:nvPr/>
        </p:nvSpPr>
        <p:spPr>
          <a:xfrm rot="0">
            <a:off x="3046192" y="3878092"/>
            <a:ext cx="12290340" cy="4532631"/>
          </a:xfrm>
          <a:prstGeom prst="rect">
            <a:avLst/>
          </a:prstGeom>
        </p:spPr>
        <p:txBody>
          <a:bodyPr anchor="t" rtlCol="false" tIns="0" lIns="0" bIns="0" rIns="0">
            <a:spAutoFit/>
          </a:bodyPr>
          <a:lstStyle/>
          <a:p>
            <a:pPr algn="l">
              <a:lnSpc>
                <a:spcPts val="5979"/>
              </a:lnSpc>
            </a:pPr>
            <a:r>
              <a:rPr lang="en-US" sz="4599">
                <a:solidFill>
                  <a:srgbClr val="000000"/>
                </a:solidFill>
                <a:latin typeface="Poppins"/>
                <a:ea typeface="Poppins"/>
                <a:cs typeface="Poppins"/>
                <a:sym typeface="Poppins"/>
              </a:rPr>
              <a:t>Improving the accessibility, security, and fairness of the voting system significantly increases the voters trust and enhances system security by reducing potential security threats, compared to not addressing these features.</a:t>
            </a:r>
            <a:r>
              <a:rPr lang="en-US" sz="4599">
                <a:solidFill>
                  <a:srgbClr val="000000"/>
                </a:solidFill>
                <a:latin typeface="Poppins"/>
                <a:ea typeface="Poppins"/>
                <a:cs typeface="Poppins"/>
                <a:sym typeface="Poppins"/>
              </a:rPr>
              <a:t> </a:t>
            </a:r>
          </a:p>
        </p:txBody>
      </p:sp>
      <p:sp>
        <p:nvSpPr>
          <p:cNvPr name="TextBox 8" id="8"/>
          <p:cNvSpPr txBox="true"/>
          <p:nvPr/>
        </p:nvSpPr>
        <p:spPr>
          <a:xfrm rot="0">
            <a:off x="2610903" y="2847868"/>
            <a:ext cx="13066193" cy="1057275"/>
          </a:xfrm>
          <a:prstGeom prst="rect">
            <a:avLst/>
          </a:prstGeom>
        </p:spPr>
        <p:txBody>
          <a:bodyPr anchor="t" rtlCol="false" tIns="0" lIns="0" bIns="0" rIns="0">
            <a:spAutoFit/>
          </a:bodyPr>
          <a:lstStyle/>
          <a:p>
            <a:pPr algn="ctr">
              <a:lnSpc>
                <a:spcPts val="8399"/>
              </a:lnSpc>
            </a:pPr>
            <a:r>
              <a:rPr lang="en-US" b="true" sz="6999" spc="-349">
                <a:solidFill>
                  <a:srgbClr val="000000"/>
                </a:solidFill>
                <a:latin typeface="League Spartan"/>
                <a:ea typeface="League Spartan"/>
                <a:cs typeface="League Spartan"/>
                <a:sym typeface="League Spartan"/>
              </a:rPr>
              <a:t>ALTERNATIVE HYPOTHESIS</a:t>
            </a:r>
          </a:p>
        </p:txBody>
      </p:sp>
      <p:sp>
        <p:nvSpPr>
          <p:cNvPr name="Freeform 9" id="9"/>
          <p:cNvSpPr/>
          <p:nvPr/>
        </p:nvSpPr>
        <p:spPr>
          <a:xfrm flipH="false" flipV="false" rot="0">
            <a:off x="8526766" y="990466"/>
            <a:ext cx="1234469" cy="1309781"/>
          </a:xfrm>
          <a:custGeom>
            <a:avLst/>
            <a:gdLst/>
            <a:ahLst/>
            <a:cxnLst/>
            <a:rect r="r" b="b" t="t" l="l"/>
            <a:pathLst>
              <a:path h="1309781" w="1234469">
                <a:moveTo>
                  <a:pt x="0" y="0"/>
                </a:moveTo>
                <a:lnTo>
                  <a:pt x="1234468" y="0"/>
                </a:lnTo>
                <a:lnTo>
                  <a:pt x="1234468" y="1309780"/>
                </a:lnTo>
                <a:lnTo>
                  <a:pt x="0" y="1309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97265">
            <a:off x="15952051" y="8799853"/>
            <a:ext cx="928715" cy="916895"/>
          </a:xfrm>
          <a:custGeom>
            <a:avLst/>
            <a:gdLst/>
            <a:ahLst/>
            <a:cxnLst/>
            <a:rect r="r" b="b" t="t" l="l"/>
            <a:pathLst>
              <a:path h="916895" w="928715">
                <a:moveTo>
                  <a:pt x="0" y="0"/>
                </a:moveTo>
                <a:lnTo>
                  <a:pt x="928715" y="0"/>
                </a:lnTo>
                <a:lnTo>
                  <a:pt x="928715" y="916894"/>
                </a:lnTo>
                <a:lnTo>
                  <a:pt x="0" y="916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3934757">
            <a:off x="17174123" y="6529833"/>
            <a:ext cx="1068924" cy="1972846"/>
          </a:xfrm>
          <a:custGeom>
            <a:avLst/>
            <a:gdLst/>
            <a:ahLst/>
            <a:cxnLst/>
            <a:rect r="r" b="b" t="t" l="l"/>
            <a:pathLst>
              <a:path h="1972846" w="1068924">
                <a:moveTo>
                  <a:pt x="0" y="0"/>
                </a:moveTo>
                <a:lnTo>
                  <a:pt x="1068924" y="0"/>
                </a:lnTo>
                <a:lnTo>
                  <a:pt x="1068924" y="1972846"/>
                </a:lnTo>
                <a:lnTo>
                  <a:pt x="0" y="1972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9356114">
            <a:off x="-533578" y="-623327"/>
            <a:ext cx="3457241" cy="2319495"/>
          </a:xfrm>
          <a:custGeom>
            <a:avLst/>
            <a:gdLst/>
            <a:ahLst/>
            <a:cxnLst/>
            <a:rect r="r" b="b" t="t" l="l"/>
            <a:pathLst>
              <a:path h="2319495" w="3457241">
                <a:moveTo>
                  <a:pt x="0" y="0"/>
                </a:moveTo>
                <a:lnTo>
                  <a:pt x="3457241" y="0"/>
                </a:lnTo>
                <a:lnTo>
                  <a:pt x="3457241" y="2319495"/>
                </a:lnTo>
                <a:lnTo>
                  <a:pt x="0" y="23194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23131" y="1916157"/>
            <a:ext cx="12564646" cy="7367974"/>
            <a:chOff x="0" y="0"/>
            <a:chExt cx="16752862" cy="9823965"/>
          </a:xfrm>
        </p:grpSpPr>
        <p:grpSp>
          <p:nvGrpSpPr>
            <p:cNvPr name="Group 3" id="3"/>
            <p:cNvGrpSpPr/>
            <p:nvPr/>
          </p:nvGrpSpPr>
          <p:grpSpPr>
            <a:xfrm rot="0">
              <a:off x="0" y="5780337"/>
              <a:ext cx="16752862" cy="4043628"/>
              <a:chOff x="0" y="0"/>
              <a:chExt cx="4073771" cy="983283"/>
            </a:xfrm>
          </p:grpSpPr>
          <p:sp>
            <p:nvSpPr>
              <p:cNvPr name="Freeform 4" id="4"/>
              <p:cNvSpPr/>
              <p:nvPr/>
            </p:nvSpPr>
            <p:spPr>
              <a:xfrm flipH="false" flipV="false" rot="0">
                <a:off x="0" y="0"/>
                <a:ext cx="4073771" cy="983283"/>
              </a:xfrm>
              <a:custGeom>
                <a:avLst/>
                <a:gdLst/>
                <a:ahLst/>
                <a:cxnLst/>
                <a:rect r="r" b="b" t="t" l="l"/>
                <a:pathLst>
                  <a:path h="983283" w="4073771">
                    <a:moveTo>
                      <a:pt x="0" y="0"/>
                    </a:moveTo>
                    <a:lnTo>
                      <a:pt x="4073771" y="0"/>
                    </a:lnTo>
                    <a:lnTo>
                      <a:pt x="4073771" y="983283"/>
                    </a:lnTo>
                    <a:lnTo>
                      <a:pt x="0" y="983283"/>
                    </a:lnTo>
                    <a:close/>
                  </a:path>
                </a:pathLst>
              </a:custGeom>
              <a:solidFill>
                <a:srgbClr val="B2CFF9"/>
              </a:solidFill>
            </p:spPr>
          </p:sp>
          <p:sp>
            <p:nvSpPr>
              <p:cNvPr name="TextBox 5" id="5"/>
              <p:cNvSpPr txBox="true"/>
              <p:nvPr/>
            </p:nvSpPr>
            <p:spPr>
              <a:xfrm>
                <a:off x="0" y="-28575"/>
                <a:ext cx="4073771" cy="1011858"/>
              </a:xfrm>
              <a:prstGeom prst="rect">
                <a:avLst/>
              </a:prstGeom>
            </p:spPr>
            <p:txBody>
              <a:bodyPr anchor="ctr" rtlCol="false" tIns="50800" lIns="50800" bIns="50800" rIns="50800"/>
              <a:lstStyle/>
              <a:p>
                <a:pPr algn="ctr">
                  <a:lnSpc>
                    <a:spcPts val="2060"/>
                  </a:lnSpc>
                </a:pPr>
              </a:p>
            </p:txBody>
          </p:sp>
        </p:grpSp>
        <p:sp>
          <p:nvSpPr>
            <p:cNvPr name="Freeform 6" id="6"/>
            <p:cNvSpPr/>
            <p:nvPr/>
          </p:nvSpPr>
          <p:spPr>
            <a:xfrm flipH="false" flipV="false" rot="0">
              <a:off x="0" y="0"/>
              <a:ext cx="5899450" cy="5942670"/>
            </a:xfrm>
            <a:custGeom>
              <a:avLst/>
              <a:gdLst/>
              <a:ahLst/>
              <a:cxnLst/>
              <a:rect r="r" b="b" t="t" l="l"/>
              <a:pathLst>
                <a:path h="5942670" w="5899450">
                  <a:moveTo>
                    <a:pt x="0" y="0"/>
                  </a:moveTo>
                  <a:lnTo>
                    <a:pt x="5899450" y="0"/>
                  </a:lnTo>
                  <a:lnTo>
                    <a:pt x="5899450" y="5942670"/>
                  </a:lnTo>
                  <a:lnTo>
                    <a:pt x="0" y="5942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26961" y="0"/>
              <a:ext cx="5899450" cy="5942670"/>
            </a:xfrm>
            <a:custGeom>
              <a:avLst/>
              <a:gdLst/>
              <a:ahLst/>
              <a:cxnLst/>
              <a:rect r="r" b="b" t="t" l="l"/>
              <a:pathLst>
                <a:path h="5942670" w="5899450">
                  <a:moveTo>
                    <a:pt x="0" y="0"/>
                  </a:moveTo>
                  <a:lnTo>
                    <a:pt x="5899450" y="0"/>
                  </a:lnTo>
                  <a:lnTo>
                    <a:pt x="5899450" y="5942670"/>
                  </a:lnTo>
                  <a:lnTo>
                    <a:pt x="0" y="5942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853411" y="0"/>
              <a:ext cx="5899450" cy="5942670"/>
            </a:xfrm>
            <a:custGeom>
              <a:avLst/>
              <a:gdLst/>
              <a:ahLst/>
              <a:cxnLst/>
              <a:rect r="r" b="b" t="t" l="l"/>
              <a:pathLst>
                <a:path h="5942670" w="5899450">
                  <a:moveTo>
                    <a:pt x="0" y="0"/>
                  </a:moveTo>
                  <a:lnTo>
                    <a:pt x="5899451" y="0"/>
                  </a:lnTo>
                  <a:lnTo>
                    <a:pt x="5899451" y="5942670"/>
                  </a:lnTo>
                  <a:lnTo>
                    <a:pt x="0" y="5942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9612811" y="3103537"/>
            <a:ext cx="6127572" cy="5283047"/>
          </a:xfrm>
          <a:prstGeom prst="rect">
            <a:avLst/>
          </a:prstGeom>
        </p:spPr>
        <p:txBody>
          <a:bodyPr anchor="t" rtlCol="false" tIns="0" lIns="0" bIns="0" rIns="0">
            <a:spAutoFit/>
          </a:bodyPr>
          <a:lstStyle/>
          <a:p>
            <a:pPr algn="l">
              <a:lnSpc>
                <a:spcPts val="5215"/>
              </a:lnSpc>
            </a:pPr>
            <a:r>
              <a:rPr lang="en-US" sz="4012" spc="200">
                <a:solidFill>
                  <a:srgbClr val="000000"/>
                </a:solidFill>
                <a:latin typeface="Poppins"/>
                <a:ea typeface="Poppins"/>
                <a:cs typeface="Poppins"/>
                <a:sym typeface="Poppins"/>
              </a:rPr>
              <a:t>• MODERN VOTING SYSTEM </a:t>
            </a:r>
          </a:p>
          <a:p>
            <a:pPr algn="l">
              <a:lnSpc>
                <a:spcPts val="5215"/>
              </a:lnSpc>
            </a:pPr>
            <a:r>
              <a:rPr lang="en-US" sz="4012" spc="200">
                <a:solidFill>
                  <a:srgbClr val="000000"/>
                </a:solidFill>
                <a:latin typeface="Poppins"/>
                <a:ea typeface="Poppins"/>
                <a:cs typeface="Poppins"/>
                <a:sym typeface="Poppins"/>
              </a:rPr>
              <a:t>•USER-FRIENDLY INTERFACE</a:t>
            </a:r>
          </a:p>
          <a:p>
            <a:pPr algn="l">
              <a:lnSpc>
                <a:spcPts val="5215"/>
              </a:lnSpc>
            </a:pPr>
            <a:r>
              <a:rPr lang="en-US" sz="4012" spc="200">
                <a:solidFill>
                  <a:srgbClr val="000000"/>
                </a:solidFill>
                <a:latin typeface="Poppins"/>
                <a:ea typeface="Poppins"/>
                <a:cs typeface="Poppins"/>
                <a:sym typeface="Poppins"/>
              </a:rPr>
              <a:t>• ENCOURAGE STUDENTS PARTICIPATION</a:t>
            </a:r>
          </a:p>
          <a:p>
            <a:pPr algn="l">
              <a:lnSpc>
                <a:spcPts val="5215"/>
              </a:lnSpc>
            </a:pPr>
            <a:r>
              <a:rPr lang="en-US" sz="4012" spc="200">
                <a:solidFill>
                  <a:srgbClr val="000000"/>
                </a:solidFill>
                <a:latin typeface="Poppins"/>
                <a:ea typeface="Poppins"/>
                <a:cs typeface="Poppins"/>
                <a:sym typeface="Poppins"/>
              </a:rPr>
              <a:t>• SECURITY MEASURES</a:t>
            </a:r>
          </a:p>
        </p:txBody>
      </p:sp>
      <p:sp>
        <p:nvSpPr>
          <p:cNvPr name="Freeform 10" id="10"/>
          <p:cNvSpPr/>
          <p:nvPr/>
        </p:nvSpPr>
        <p:spPr>
          <a:xfrm flipH="false" flipV="false" rot="0">
            <a:off x="1300223" y="1028700"/>
            <a:ext cx="7286495" cy="7299767"/>
          </a:xfrm>
          <a:custGeom>
            <a:avLst/>
            <a:gdLst/>
            <a:ahLst/>
            <a:cxnLst/>
            <a:rect r="r" b="b" t="t" l="l"/>
            <a:pathLst>
              <a:path h="7299767" w="7286495">
                <a:moveTo>
                  <a:pt x="0" y="0"/>
                </a:moveTo>
                <a:lnTo>
                  <a:pt x="7286495" y="0"/>
                </a:lnTo>
                <a:lnTo>
                  <a:pt x="7286495" y="7299767"/>
                </a:lnTo>
                <a:lnTo>
                  <a:pt x="0" y="72997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828390">
            <a:off x="15258276" y="7582941"/>
            <a:ext cx="2275920" cy="2224712"/>
          </a:xfrm>
          <a:custGeom>
            <a:avLst/>
            <a:gdLst/>
            <a:ahLst/>
            <a:cxnLst/>
            <a:rect r="r" b="b" t="t" l="l"/>
            <a:pathLst>
              <a:path h="2224712" w="2275920">
                <a:moveTo>
                  <a:pt x="0" y="0"/>
                </a:moveTo>
                <a:lnTo>
                  <a:pt x="2275920" y="0"/>
                </a:lnTo>
                <a:lnTo>
                  <a:pt x="2275920" y="2224712"/>
                </a:lnTo>
                <a:lnTo>
                  <a:pt x="0" y="2224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650958">
            <a:off x="-500966" y="9162375"/>
            <a:ext cx="3857746" cy="1781577"/>
          </a:xfrm>
          <a:custGeom>
            <a:avLst/>
            <a:gdLst/>
            <a:ahLst/>
            <a:cxnLst/>
            <a:rect r="r" b="b" t="t" l="l"/>
            <a:pathLst>
              <a:path h="1781577" w="3857746">
                <a:moveTo>
                  <a:pt x="0" y="0"/>
                </a:moveTo>
                <a:lnTo>
                  <a:pt x="3857747" y="0"/>
                </a:lnTo>
                <a:lnTo>
                  <a:pt x="3857747" y="1781578"/>
                </a:lnTo>
                <a:lnTo>
                  <a:pt x="0" y="17815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3314366" y="-2119900"/>
            <a:ext cx="5172238" cy="3148600"/>
          </a:xfrm>
          <a:custGeom>
            <a:avLst/>
            <a:gdLst/>
            <a:ahLst/>
            <a:cxnLst/>
            <a:rect r="r" b="b" t="t" l="l"/>
            <a:pathLst>
              <a:path h="3148600" w="5172238">
                <a:moveTo>
                  <a:pt x="0" y="0"/>
                </a:moveTo>
                <a:lnTo>
                  <a:pt x="5172238" y="0"/>
                </a:lnTo>
                <a:lnTo>
                  <a:pt x="5172238" y="3148600"/>
                </a:lnTo>
                <a:lnTo>
                  <a:pt x="0" y="31486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2316434" y="355549"/>
            <a:ext cx="1705450" cy="1150403"/>
          </a:xfrm>
          <a:custGeom>
            <a:avLst/>
            <a:gdLst/>
            <a:ahLst/>
            <a:cxnLst/>
            <a:rect r="r" b="b" t="t" l="l"/>
            <a:pathLst>
              <a:path h="1150403" w="1705450">
                <a:moveTo>
                  <a:pt x="0" y="0"/>
                </a:moveTo>
                <a:lnTo>
                  <a:pt x="1705450" y="0"/>
                </a:lnTo>
                <a:lnTo>
                  <a:pt x="1705450" y="1150404"/>
                </a:lnTo>
                <a:lnTo>
                  <a:pt x="0" y="11504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2519974" y="3524466"/>
            <a:ext cx="4846991" cy="2114550"/>
          </a:xfrm>
          <a:prstGeom prst="rect">
            <a:avLst/>
          </a:prstGeom>
        </p:spPr>
        <p:txBody>
          <a:bodyPr anchor="t" rtlCol="false" tIns="0" lIns="0" bIns="0" rIns="0">
            <a:spAutoFit/>
          </a:bodyPr>
          <a:lstStyle/>
          <a:p>
            <a:pPr algn="ctr">
              <a:lnSpc>
                <a:spcPts val="8399"/>
              </a:lnSpc>
            </a:pPr>
            <a:r>
              <a:rPr lang="en-US" b="true" sz="6999" spc="-349">
                <a:solidFill>
                  <a:srgbClr val="000000"/>
                </a:solidFill>
                <a:latin typeface="League Spartan"/>
                <a:ea typeface="League Spartan"/>
                <a:cs typeface="League Spartan"/>
                <a:sym typeface="League Spartan"/>
              </a:rPr>
              <a:t>Project Objective</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201650" y="-4478828"/>
            <a:ext cx="8115300" cy="8130082"/>
          </a:xfrm>
          <a:custGeom>
            <a:avLst/>
            <a:gdLst/>
            <a:ahLst/>
            <a:cxnLst/>
            <a:rect r="r" b="b" t="t" l="l"/>
            <a:pathLst>
              <a:path h="8130082" w="8115300">
                <a:moveTo>
                  <a:pt x="8115300" y="0"/>
                </a:moveTo>
                <a:lnTo>
                  <a:pt x="0" y="0"/>
                </a:lnTo>
                <a:lnTo>
                  <a:pt x="0" y="8130082"/>
                </a:lnTo>
                <a:lnTo>
                  <a:pt x="8115300" y="8130082"/>
                </a:lnTo>
                <a:lnTo>
                  <a:pt x="81153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40126" y="1384162"/>
            <a:ext cx="14207747" cy="7518676"/>
            <a:chOff x="0" y="0"/>
            <a:chExt cx="18943663" cy="10024901"/>
          </a:xfrm>
        </p:grpSpPr>
        <p:grpSp>
          <p:nvGrpSpPr>
            <p:cNvPr name="Group 4" id="4"/>
            <p:cNvGrpSpPr/>
            <p:nvPr/>
          </p:nvGrpSpPr>
          <p:grpSpPr>
            <a:xfrm rot="0">
              <a:off x="0" y="4929613"/>
              <a:ext cx="18943663" cy="5095288"/>
              <a:chOff x="0" y="0"/>
              <a:chExt cx="5401469" cy="1452836"/>
            </a:xfrm>
          </p:grpSpPr>
          <p:sp>
            <p:nvSpPr>
              <p:cNvPr name="Freeform 5" id="5"/>
              <p:cNvSpPr/>
              <p:nvPr/>
            </p:nvSpPr>
            <p:spPr>
              <a:xfrm flipH="false" flipV="false" rot="0">
                <a:off x="0" y="0"/>
                <a:ext cx="5401469" cy="1452836"/>
              </a:xfrm>
              <a:custGeom>
                <a:avLst/>
                <a:gdLst/>
                <a:ahLst/>
                <a:cxnLst/>
                <a:rect r="r" b="b" t="t" l="l"/>
                <a:pathLst>
                  <a:path h="1452836" w="5401469">
                    <a:moveTo>
                      <a:pt x="0" y="0"/>
                    </a:moveTo>
                    <a:lnTo>
                      <a:pt x="5401469" y="0"/>
                    </a:lnTo>
                    <a:lnTo>
                      <a:pt x="5401469" y="1452836"/>
                    </a:lnTo>
                    <a:lnTo>
                      <a:pt x="0" y="1452836"/>
                    </a:lnTo>
                    <a:close/>
                  </a:path>
                </a:pathLst>
              </a:custGeom>
              <a:solidFill>
                <a:srgbClr val="A1A2A2"/>
              </a:solidFill>
            </p:spPr>
          </p:sp>
          <p:sp>
            <p:nvSpPr>
              <p:cNvPr name="TextBox 6" id="6"/>
              <p:cNvSpPr txBox="true"/>
              <p:nvPr/>
            </p:nvSpPr>
            <p:spPr>
              <a:xfrm>
                <a:off x="0" y="-28575"/>
                <a:ext cx="5401469" cy="1481411"/>
              </a:xfrm>
              <a:prstGeom prst="rect">
                <a:avLst/>
              </a:prstGeom>
            </p:spPr>
            <p:txBody>
              <a:bodyPr anchor="ctr" rtlCol="false" tIns="45968" lIns="45968" bIns="45968" rIns="45968"/>
              <a:lstStyle/>
              <a:p>
                <a:pPr algn="ctr">
                  <a:lnSpc>
                    <a:spcPts val="2060"/>
                  </a:lnSpc>
                </a:pPr>
              </a:p>
            </p:txBody>
          </p:sp>
        </p:grpSp>
        <p:sp>
          <p:nvSpPr>
            <p:cNvPr name="Freeform 7" id="7"/>
            <p:cNvSpPr/>
            <p:nvPr/>
          </p:nvSpPr>
          <p:spPr>
            <a:xfrm flipH="false" flipV="false" rot="0">
              <a:off x="0" y="0"/>
              <a:ext cx="5031196" cy="5068054"/>
            </a:xfrm>
            <a:custGeom>
              <a:avLst/>
              <a:gdLst/>
              <a:ahLst/>
              <a:cxnLst/>
              <a:rect r="r" b="b" t="t" l="l"/>
              <a:pathLst>
                <a:path h="5068054" w="5031196">
                  <a:moveTo>
                    <a:pt x="0" y="0"/>
                  </a:moveTo>
                  <a:lnTo>
                    <a:pt x="5031196" y="0"/>
                  </a:lnTo>
                  <a:lnTo>
                    <a:pt x="5031196" y="5068054"/>
                  </a:lnTo>
                  <a:lnTo>
                    <a:pt x="0" y="506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628245" y="0"/>
              <a:ext cx="5031196" cy="5068054"/>
            </a:xfrm>
            <a:custGeom>
              <a:avLst/>
              <a:gdLst/>
              <a:ahLst/>
              <a:cxnLst/>
              <a:rect r="r" b="b" t="t" l="l"/>
              <a:pathLst>
                <a:path h="5068054" w="5031196">
                  <a:moveTo>
                    <a:pt x="0" y="0"/>
                  </a:moveTo>
                  <a:lnTo>
                    <a:pt x="5031196" y="0"/>
                  </a:lnTo>
                  <a:lnTo>
                    <a:pt x="5031196" y="5068054"/>
                  </a:lnTo>
                  <a:lnTo>
                    <a:pt x="0" y="506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256055" y="0"/>
              <a:ext cx="5031196" cy="5068054"/>
            </a:xfrm>
            <a:custGeom>
              <a:avLst/>
              <a:gdLst/>
              <a:ahLst/>
              <a:cxnLst/>
              <a:rect r="r" b="b" t="t" l="l"/>
              <a:pathLst>
                <a:path h="5068054" w="5031196">
                  <a:moveTo>
                    <a:pt x="0" y="0"/>
                  </a:moveTo>
                  <a:lnTo>
                    <a:pt x="5031196" y="0"/>
                  </a:lnTo>
                  <a:lnTo>
                    <a:pt x="5031196" y="5068054"/>
                  </a:lnTo>
                  <a:lnTo>
                    <a:pt x="0" y="506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12467" y="0"/>
              <a:ext cx="5031196" cy="5068054"/>
            </a:xfrm>
            <a:custGeom>
              <a:avLst/>
              <a:gdLst/>
              <a:ahLst/>
              <a:cxnLst/>
              <a:rect r="r" b="b" t="t" l="l"/>
              <a:pathLst>
                <a:path h="5068054" w="5031196">
                  <a:moveTo>
                    <a:pt x="0" y="0"/>
                  </a:moveTo>
                  <a:lnTo>
                    <a:pt x="5031196" y="0"/>
                  </a:lnTo>
                  <a:lnTo>
                    <a:pt x="5031196" y="5068054"/>
                  </a:lnTo>
                  <a:lnTo>
                    <a:pt x="0" y="506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5273803" y="4535594"/>
            <a:ext cx="7666174" cy="2489195"/>
            <a:chOff x="0" y="0"/>
            <a:chExt cx="10221566" cy="3318927"/>
          </a:xfrm>
        </p:grpSpPr>
        <p:sp>
          <p:nvSpPr>
            <p:cNvPr name="AutoShape 12" id="12"/>
            <p:cNvSpPr/>
            <p:nvPr/>
          </p:nvSpPr>
          <p:spPr>
            <a:xfrm rot="0">
              <a:off x="0" y="0"/>
              <a:ext cx="10221566" cy="3318927"/>
            </a:xfrm>
            <a:prstGeom prst="rect">
              <a:avLst/>
            </a:prstGeom>
            <a:solidFill>
              <a:srgbClr val="FFFFFF"/>
            </a:solidFill>
          </p:spPr>
        </p:sp>
        <p:sp>
          <p:nvSpPr>
            <p:cNvPr name="TextBox 13" id="13"/>
            <p:cNvSpPr txBox="true"/>
            <p:nvPr/>
          </p:nvSpPr>
          <p:spPr>
            <a:xfrm rot="0">
              <a:off x="842792" y="268814"/>
              <a:ext cx="8535982" cy="2273300"/>
            </a:xfrm>
            <a:prstGeom prst="rect">
              <a:avLst/>
            </a:prstGeom>
          </p:spPr>
          <p:txBody>
            <a:bodyPr anchor="t" rtlCol="false" tIns="0" lIns="0" bIns="0" rIns="0">
              <a:spAutoFit/>
            </a:bodyPr>
            <a:lstStyle/>
            <a:p>
              <a:pPr algn="ctr" marL="0" indent="0" lvl="1">
                <a:lnSpc>
                  <a:spcPts val="13438"/>
                </a:lnSpc>
              </a:pPr>
              <a:r>
                <a:rPr lang="en-US" b="true" sz="11199" spc="-559">
                  <a:solidFill>
                    <a:srgbClr val="000000"/>
                  </a:solidFill>
                  <a:latin typeface="League Spartan"/>
                  <a:ea typeface="League Spartan"/>
                  <a:cs typeface="League Spartan"/>
                  <a:sym typeface="League Spartan"/>
                </a:rPr>
                <a:t>DEMO</a:t>
              </a:r>
            </a:p>
          </p:txBody>
        </p:sp>
        <p:sp>
          <p:nvSpPr>
            <p:cNvPr name="TextBox 14" id="14"/>
            <p:cNvSpPr txBox="true"/>
            <p:nvPr/>
          </p:nvSpPr>
          <p:spPr>
            <a:xfrm rot="0">
              <a:off x="842792" y="2650064"/>
              <a:ext cx="8535982" cy="374650"/>
            </a:xfrm>
            <a:prstGeom prst="rect">
              <a:avLst/>
            </a:prstGeom>
          </p:spPr>
          <p:txBody>
            <a:bodyPr anchor="t" rtlCol="false" tIns="0" lIns="0" bIns="0" rIns="0">
              <a:spAutoFit/>
            </a:bodyPr>
            <a:lstStyle/>
            <a:p>
              <a:pPr algn="ctr" marL="0" indent="0" lvl="1">
                <a:lnSpc>
                  <a:spcPts val="2159"/>
                </a:lnSpc>
              </a:pPr>
            </a:p>
          </p:txBody>
        </p:sp>
      </p:grpSp>
      <p:sp>
        <p:nvSpPr>
          <p:cNvPr name="Freeform 15" id="15"/>
          <p:cNvSpPr/>
          <p:nvPr/>
        </p:nvSpPr>
        <p:spPr>
          <a:xfrm flipH="false" flipV="false" rot="0">
            <a:off x="-2104579" y="8149903"/>
            <a:ext cx="5797972" cy="5829771"/>
          </a:xfrm>
          <a:custGeom>
            <a:avLst/>
            <a:gdLst/>
            <a:ahLst/>
            <a:cxnLst/>
            <a:rect r="r" b="b" t="t" l="l"/>
            <a:pathLst>
              <a:path h="5829771" w="5797972">
                <a:moveTo>
                  <a:pt x="0" y="0"/>
                </a:moveTo>
                <a:lnTo>
                  <a:pt x="5797973" y="0"/>
                </a:lnTo>
                <a:lnTo>
                  <a:pt x="5797973" y="5829771"/>
                </a:lnTo>
                <a:lnTo>
                  <a:pt x="0" y="5829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4918084">
            <a:off x="1781233" y="8368038"/>
            <a:ext cx="3824321" cy="4492594"/>
          </a:xfrm>
          <a:custGeom>
            <a:avLst/>
            <a:gdLst/>
            <a:ahLst/>
            <a:cxnLst/>
            <a:rect r="r" b="b" t="t" l="l"/>
            <a:pathLst>
              <a:path h="4492594" w="3824321">
                <a:moveTo>
                  <a:pt x="0" y="0"/>
                </a:moveTo>
                <a:lnTo>
                  <a:pt x="3824321" y="0"/>
                </a:lnTo>
                <a:lnTo>
                  <a:pt x="3824321" y="4492594"/>
                </a:lnTo>
                <a:lnTo>
                  <a:pt x="0" y="44925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1749103">
            <a:off x="5462272" y="8015193"/>
            <a:ext cx="1064024" cy="1050482"/>
          </a:xfrm>
          <a:custGeom>
            <a:avLst/>
            <a:gdLst/>
            <a:ahLst/>
            <a:cxnLst/>
            <a:rect r="r" b="b" t="t" l="l"/>
            <a:pathLst>
              <a:path h="1050482" w="1064024">
                <a:moveTo>
                  <a:pt x="0" y="0"/>
                </a:moveTo>
                <a:lnTo>
                  <a:pt x="1064024" y="0"/>
                </a:lnTo>
                <a:lnTo>
                  <a:pt x="1064024" y="1050482"/>
                </a:lnTo>
                <a:lnTo>
                  <a:pt x="0" y="10504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5555542">
            <a:off x="3804613" y="-2178493"/>
            <a:ext cx="1459262" cy="4745568"/>
          </a:xfrm>
          <a:custGeom>
            <a:avLst/>
            <a:gdLst/>
            <a:ahLst/>
            <a:cxnLst/>
            <a:rect r="r" b="b" t="t" l="l"/>
            <a:pathLst>
              <a:path h="4745568" w="1459262">
                <a:moveTo>
                  <a:pt x="0" y="0"/>
                </a:moveTo>
                <a:lnTo>
                  <a:pt x="1459262" y="0"/>
                </a:lnTo>
                <a:lnTo>
                  <a:pt x="1459262" y="4745568"/>
                </a:lnTo>
                <a:lnTo>
                  <a:pt x="0" y="47455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true" rot="-2351179">
            <a:off x="588441" y="2500969"/>
            <a:ext cx="2505572" cy="2300571"/>
          </a:xfrm>
          <a:custGeom>
            <a:avLst/>
            <a:gdLst/>
            <a:ahLst/>
            <a:cxnLst/>
            <a:rect r="r" b="b" t="t" l="l"/>
            <a:pathLst>
              <a:path h="2300571" w="2505572">
                <a:moveTo>
                  <a:pt x="0" y="2300570"/>
                </a:moveTo>
                <a:lnTo>
                  <a:pt x="2505572" y="2300570"/>
                </a:lnTo>
                <a:lnTo>
                  <a:pt x="2505572" y="0"/>
                </a:lnTo>
                <a:lnTo>
                  <a:pt x="0" y="0"/>
                </a:lnTo>
                <a:lnTo>
                  <a:pt x="0" y="230057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12159890" y="9258300"/>
            <a:ext cx="6128110" cy="1539688"/>
          </a:xfrm>
          <a:custGeom>
            <a:avLst/>
            <a:gdLst/>
            <a:ahLst/>
            <a:cxnLst/>
            <a:rect r="r" b="b" t="t" l="l"/>
            <a:pathLst>
              <a:path h="1539688" w="6128110">
                <a:moveTo>
                  <a:pt x="0" y="0"/>
                </a:moveTo>
                <a:lnTo>
                  <a:pt x="6128110" y="0"/>
                </a:lnTo>
                <a:lnTo>
                  <a:pt x="6128110" y="1539688"/>
                </a:lnTo>
                <a:lnTo>
                  <a:pt x="0" y="153968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false" flipV="false" rot="0">
            <a:off x="15236447" y="6496831"/>
            <a:ext cx="1699420" cy="1653072"/>
          </a:xfrm>
          <a:custGeom>
            <a:avLst/>
            <a:gdLst/>
            <a:ahLst/>
            <a:cxnLst/>
            <a:rect r="r" b="b" t="t" l="l"/>
            <a:pathLst>
              <a:path h="1653072" w="1699420">
                <a:moveTo>
                  <a:pt x="0" y="0"/>
                </a:moveTo>
                <a:lnTo>
                  <a:pt x="1699420" y="0"/>
                </a:lnTo>
                <a:lnTo>
                  <a:pt x="1699420" y="1653072"/>
                </a:lnTo>
                <a:lnTo>
                  <a:pt x="0" y="165307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2" id="22"/>
          <p:cNvSpPr/>
          <p:nvPr/>
        </p:nvSpPr>
        <p:spPr>
          <a:xfrm flipH="false" flipV="false" rot="-1251063">
            <a:off x="16780022" y="4713795"/>
            <a:ext cx="1749835" cy="1173980"/>
          </a:xfrm>
          <a:custGeom>
            <a:avLst/>
            <a:gdLst/>
            <a:ahLst/>
            <a:cxnLst/>
            <a:rect r="r" b="b" t="t" l="l"/>
            <a:pathLst>
              <a:path h="1173980" w="1749835">
                <a:moveTo>
                  <a:pt x="0" y="0"/>
                </a:moveTo>
                <a:lnTo>
                  <a:pt x="1749835" y="0"/>
                </a:lnTo>
                <a:lnTo>
                  <a:pt x="1749835" y="1173980"/>
                </a:lnTo>
                <a:lnTo>
                  <a:pt x="0" y="117398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412502" cy="10287000"/>
            <a:chOff x="0" y="0"/>
            <a:chExt cx="9883336" cy="13716000"/>
          </a:xfrm>
        </p:grpSpPr>
        <p:grpSp>
          <p:nvGrpSpPr>
            <p:cNvPr name="Group 3" id="3"/>
            <p:cNvGrpSpPr/>
            <p:nvPr/>
          </p:nvGrpSpPr>
          <p:grpSpPr>
            <a:xfrm rot="0">
              <a:off x="1626079" y="0"/>
              <a:ext cx="8257257" cy="13716000"/>
              <a:chOff x="0" y="0"/>
              <a:chExt cx="1393163" cy="2314161"/>
            </a:xfrm>
          </p:grpSpPr>
          <p:sp>
            <p:nvSpPr>
              <p:cNvPr name="Freeform 4" id="4"/>
              <p:cNvSpPr/>
              <p:nvPr/>
            </p:nvSpPr>
            <p:spPr>
              <a:xfrm flipH="false" flipV="false" rot="0">
                <a:off x="0" y="0"/>
                <a:ext cx="1393163" cy="2314161"/>
              </a:xfrm>
              <a:custGeom>
                <a:avLst/>
                <a:gdLst/>
                <a:ahLst/>
                <a:cxnLst/>
                <a:rect r="r" b="b" t="t" l="l"/>
                <a:pathLst>
                  <a:path h="2314161" w="1393163">
                    <a:moveTo>
                      <a:pt x="0" y="0"/>
                    </a:moveTo>
                    <a:lnTo>
                      <a:pt x="1393163" y="0"/>
                    </a:lnTo>
                    <a:lnTo>
                      <a:pt x="1393163" y="2314161"/>
                    </a:lnTo>
                    <a:lnTo>
                      <a:pt x="0" y="2314161"/>
                    </a:lnTo>
                    <a:close/>
                  </a:path>
                </a:pathLst>
              </a:custGeom>
              <a:solidFill>
                <a:srgbClr val="B2CFF9"/>
              </a:solidFill>
            </p:spPr>
          </p:sp>
          <p:sp>
            <p:nvSpPr>
              <p:cNvPr name="TextBox 5" id="5"/>
              <p:cNvSpPr txBox="true"/>
              <p:nvPr/>
            </p:nvSpPr>
            <p:spPr>
              <a:xfrm>
                <a:off x="0" y="-28575"/>
                <a:ext cx="1393163" cy="2342736"/>
              </a:xfrm>
              <a:prstGeom prst="rect">
                <a:avLst/>
              </a:prstGeom>
            </p:spPr>
            <p:txBody>
              <a:bodyPr anchor="ctr" rtlCol="false" tIns="77685" lIns="77685" bIns="77685" rIns="77685"/>
              <a:lstStyle/>
              <a:p>
                <a:pPr algn="ctr">
                  <a:lnSpc>
                    <a:spcPts val="2060"/>
                  </a:lnSpc>
                </a:pPr>
              </a:p>
            </p:txBody>
          </p:sp>
        </p:grpSp>
        <p:sp>
          <p:nvSpPr>
            <p:cNvPr name="Freeform 6" id="6"/>
            <p:cNvSpPr/>
            <p:nvPr/>
          </p:nvSpPr>
          <p:spPr>
            <a:xfrm flipH="false" flipV="false" rot="0">
              <a:off x="0" y="0"/>
              <a:ext cx="7044026" cy="7082659"/>
            </a:xfrm>
            <a:custGeom>
              <a:avLst/>
              <a:gdLst/>
              <a:ahLst/>
              <a:cxnLst/>
              <a:rect r="r" b="b" t="t" l="l"/>
              <a:pathLst>
                <a:path h="7082659" w="7044026">
                  <a:moveTo>
                    <a:pt x="0" y="0"/>
                  </a:moveTo>
                  <a:lnTo>
                    <a:pt x="7044026" y="0"/>
                  </a:lnTo>
                  <a:lnTo>
                    <a:pt x="7044026" y="7082659"/>
                  </a:lnTo>
                  <a:lnTo>
                    <a:pt x="0" y="708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633341"/>
              <a:ext cx="7044026" cy="7082659"/>
            </a:xfrm>
            <a:custGeom>
              <a:avLst/>
              <a:gdLst/>
              <a:ahLst/>
              <a:cxnLst/>
              <a:rect r="r" b="b" t="t" l="l"/>
              <a:pathLst>
                <a:path h="7082659" w="7044026">
                  <a:moveTo>
                    <a:pt x="0" y="0"/>
                  </a:moveTo>
                  <a:lnTo>
                    <a:pt x="7044026" y="0"/>
                  </a:lnTo>
                  <a:lnTo>
                    <a:pt x="7044026" y="7082659"/>
                  </a:lnTo>
                  <a:lnTo>
                    <a:pt x="0" y="708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2415389" y="2179217"/>
            <a:ext cx="13457222" cy="6468935"/>
          </a:xfrm>
          <a:custGeom>
            <a:avLst/>
            <a:gdLst/>
            <a:ahLst/>
            <a:cxnLst/>
            <a:rect r="r" b="b" t="t" l="l"/>
            <a:pathLst>
              <a:path h="6468935" w="13457222">
                <a:moveTo>
                  <a:pt x="0" y="0"/>
                </a:moveTo>
                <a:lnTo>
                  <a:pt x="13457222" y="0"/>
                </a:lnTo>
                <a:lnTo>
                  <a:pt x="13457222" y="6468935"/>
                </a:lnTo>
                <a:lnTo>
                  <a:pt x="0" y="6468935"/>
                </a:lnTo>
                <a:lnTo>
                  <a:pt x="0" y="0"/>
                </a:lnTo>
                <a:close/>
              </a:path>
            </a:pathLst>
          </a:custGeom>
          <a:blipFill>
            <a:blip r:embed="rId4"/>
            <a:stretch>
              <a:fillRect l="0" t="-10828" r="0" b="-6187"/>
            </a:stretch>
          </a:blipFill>
        </p:spPr>
      </p:sp>
      <p:sp>
        <p:nvSpPr>
          <p:cNvPr name="TextBox 9" id="9"/>
          <p:cNvSpPr txBox="true"/>
          <p:nvPr/>
        </p:nvSpPr>
        <p:spPr>
          <a:xfrm rot="0">
            <a:off x="1155019" y="500062"/>
            <a:ext cx="14545901" cy="1057275"/>
          </a:xfrm>
          <a:prstGeom prst="rect">
            <a:avLst/>
          </a:prstGeom>
        </p:spPr>
        <p:txBody>
          <a:bodyPr anchor="t" rtlCol="false" tIns="0" lIns="0" bIns="0" rIns="0">
            <a:spAutoFit/>
          </a:bodyPr>
          <a:lstStyle/>
          <a:p>
            <a:pPr algn="l">
              <a:lnSpc>
                <a:spcPts val="8399"/>
              </a:lnSpc>
            </a:pPr>
            <a:r>
              <a:rPr lang="en-US" b="true" sz="6999" spc="-349">
                <a:solidFill>
                  <a:srgbClr val="000000"/>
                </a:solidFill>
                <a:latin typeface="League Spartan"/>
                <a:ea typeface="League Spartan"/>
                <a:cs typeface="League Spartan"/>
                <a:sym typeface="League Spartan"/>
              </a:rPr>
              <a:t>Data Analytics Feature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DAGUEq-u0SM</dc:identifier>
  <dcterms:modified xsi:type="dcterms:W3CDTF">2011-08-01T06:04:30Z</dcterms:modified>
  <cp:revision>1</cp:revision>
  <dc:title>Council</dc:title>
</cp:coreProperties>
</file>